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43"/>
  </p:notesMasterIdLst>
  <p:sldIdLst>
    <p:sldId id="257" r:id="rId5"/>
    <p:sldId id="322" r:id="rId6"/>
    <p:sldId id="323" r:id="rId7"/>
    <p:sldId id="336" r:id="rId8"/>
    <p:sldId id="260" r:id="rId9"/>
    <p:sldId id="310" r:id="rId10"/>
    <p:sldId id="303" r:id="rId11"/>
    <p:sldId id="306" r:id="rId12"/>
    <p:sldId id="452" r:id="rId13"/>
    <p:sldId id="453" r:id="rId14"/>
    <p:sldId id="466" r:id="rId15"/>
    <p:sldId id="467" r:id="rId16"/>
    <p:sldId id="346" r:id="rId17"/>
    <p:sldId id="347" r:id="rId18"/>
    <p:sldId id="316" r:id="rId19"/>
    <p:sldId id="308" r:id="rId20"/>
    <p:sldId id="377" r:id="rId21"/>
    <p:sldId id="433" r:id="rId22"/>
    <p:sldId id="463" r:id="rId23"/>
    <p:sldId id="378" r:id="rId24"/>
    <p:sldId id="411" r:id="rId25"/>
    <p:sldId id="380" r:id="rId26"/>
    <p:sldId id="413" r:id="rId27"/>
    <p:sldId id="389" r:id="rId28"/>
    <p:sldId id="387" r:id="rId29"/>
    <p:sldId id="388" r:id="rId30"/>
    <p:sldId id="390" r:id="rId31"/>
    <p:sldId id="469" r:id="rId32"/>
    <p:sldId id="470" r:id="rId33"/>
    <p:sldId id="412" r:id="rId34"/>
    <p:sldId id="379" r:id="rId35"/>
    <p:sldId id="381" r:id="rId36"/>
    <p:sldId id="471" r:id="rId37"/>
    <p:sldId id="418" r:id="rId38"/>
    <p:sldId id="472" r:id="rId39"/>
    <p:sldId id="402" r:id="rId40"/>
    <p:sldId id="498" r:id="rId41"/>
    <p:sldId id="341" r:id="rId42"/>
    <p:sldId id="401" r:id="rId43"/>
    <p:sldId id="407" r:id="rId44"/>
    <p:sldId id="408" r:id="rId45"/>
    <p:sldId id="512" r:id="rId46"/>
    <p:sldId id="513" r:id="rId47"/>
    <p:sldId id="489" r:id="rId48"/>
    <p:sldId id="495" r:id="rId49"/>
    <p:sldId id="437" r:id="rId50"/>
    <p:sldId id="436" r:id="rId51"/>
    <p:sldId id="493" r:id="rId52"/>
    <p:sldId id="494" r:id="rId53"/>
    <p:sldId id="438" r:id="rId54"/>
    <p:sldId id="496" r:id="rId55"/>
    <p:sldId id="492" r:id="rId56"/>
    <p:sldId id="497" r:id="rId57"/>
    <p:sldId id="524" r:id="rId58"/>
    <p:sldId id="511" r:id="rId59"/>
    <p:sldId id="350" r:id="rId60"/>
    <p:sldId id="358" r:id="rId61"/>
    <p:sldId id="514" r:id="rId62"/>
    <p:sldId id="307" r:id="rId63"/>
    <p:sldId id="409" r:id="rId64"/>
    <p:sldId id="439" r:id="rId65"/>
    <p:sldId id="500" r:id="rId66"/>
    <p:sldId id="450" r:id="rId67"/>
    <p:sldId id="354" r:id="rId68"/>
    <p:sldId id="449" r:id="rId69"/>
    <p:sldId id="342" r:id="rId70"/>
    <p:sldId id="325" r:id="rId71"/>
    <p:sldId id="326" r:id="rId72"/>
    <p:sldId id="327" r:id="rId73"/>
    <p:sldId id="330" r:id="rId74"/>
    <p:sldId id="521" r:id="rId75"/>
    <p:sldId id="331" r:id="rId76"/>
    <p:sldId id="333" r:id="rId77"/>
    <p:sldId id="525" r:id="rId78"/>
    <p:sldId id="356" r:id="rId79"/>
    <p:sldId id="501" r:id="rId80"/>
    <p:sldId id="338" r:id="rId81"/>
    <p:sldId id="502" r:id="rId82"/>
    <p:sldId id="527" r:id="rId83"/>
    <p:sldId id="528" r:id="rId84"/>
    <p:sldId id="486" r:id="rId85"/>
    <p:sldId id="410" r:id="rId86"/>
    <p:sldId id="488" r:id="rId87"/>
    <p:sldId id="406" r:id="rId88"/>
    <p:sldId id="455" r:id="rId89"/>
    <p:sldId id="365" r:id="rId90"/>
    <p:sldId id="355" r:id="rId91"/>
    <p:sldId id="339" r:id="rId92"/>
    <p:sldId id="503" r:id="rId93"/>
    <p:sldId id="312" r:id="rId94"/>
    <p:sldId id="374" r:id="rId95"/>
    <p:sldId id="394" r:id="rId96"/>
    <p:sldId id="420" r:id="rId97"/>
    <p:sldId id="398" r:id="rId98"/>
    <p:sldId id="399" r:id="rId99"/>
    <p:sldId id="474" r:id="rId100"/>
    <p:sldId id="429" r:id="rId101"/>
    <p:sldId id="431" r:id="rId102"/>
    <p:sldId id="451" r:id="rId103"/>
    <p:sldId id="464" r:id="rId104"/>
    <p:sldId id="361" r:id="rId105"/>
    <p:sldId id="371" r:id="rId106"/>
    <p:sldId id="370" r:id="rId107"/>
    <p:sldId id="363" r:id="rId108"/>
    <p:sldId id="367" r:id="rId109"/>
    <p:sldId id="368" r:id="rId110"/>
    <p:sldId id="369" r:id="rId111"/>
    <p:sldId id="372" r:id="rId112"/>
    <p:sldId id="458" r:id="rId113"/>
    <p:sldId id="476" r:id="rId114"/>
    <p:sldId id="465" r:id="rId115"/>
    <p:sldId id="477" r:id="rId116"/>
    <p:sldId id="478" r:id="rId117"/>
    <p:sldId id="479" r:id="rId118"/>
    <p:sldId id="480" r:id="rId119"/>
    <p:sldId id="481" r:id="rId120"/>
    <p:sldId id="482" r:id="rId121"/>
    <p:sldId id="483" r:id="rId122"/>
    <p:sldId id="484" r:id="rId123"/>
    <p:sldId id="485" r:id="rId124"/>
    <p:sldId id="460" r:id="rId125"/>
    <p:sldId id="504" r:id="rId126"/>
    <p:sldId id="505" r:id="rId127"/>
    <p:sldId id="506" r:id="rId128"/>
    <p:sldId id="507" r:id="rId129"/>
    <p:sldId id="508" r:id="rId130"/>
    <p:sldId id="509" r:id="rId131"/>
    <p:sldId id="461" r:id="rId132"/>
    <p:sldId id="432" r:id="rId133"/>
    <p:sldId id="475" r:id="rId134"/>
    <p:sldId id="515" r:id="rId135"/>
    <p:sldId id="518" r:id="rId136"/>
    <p:sldId id="520" r:id="rId137"/>
    <p:sldId id="523" r:id="rId138"/>
    <p:sldId id="522" r:id="rId139"/>
    <p:sldId id="519" r:id="rId140"/>
    <p:sldId id="468" r:id="rId141"/>
    <p:sldId id="391" r:id="rId1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B77"/>
    <a:srgbClr val="C4F2FF"/>
    <a:srgbClr val="6CC24A"/>
    <a:srgbClr val="FFFFFF"/>
    <a:srgbClr val="00A6D6"/>
    <a:srgbClr val="EE6841"/>
    <a:srgbClr val="0076C2"/>
    <a:srgbClr val="01B8C9"/>
    <a:srgbClr val="0066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2FAE98-AF79-41F6-BC5E-1A6D47BB83CA}" v="1252" dt="2024-10-20T19:48:01.40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4" autoAdjust="0"/>
    <p:restoredTop sz="62861" autoAdjust="0"/>
  </p:normalViewPr>
  <p:slideViewPr>
    <p:cSldViewPr snapToGrid="0" snapToObjects="1">
      <p:cViewPr varScale="1">
        <p:scale>
          <a:sx n="70" d="100"/>
          <a:sy n="70" d="100"/>
        </p:scale>
        <p:origin x="22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presProps" Target="presProps.xml"/><Relationship Id="rId149"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notesMaster" Target="notesMasters/notesMaster1.xml"/><Relationship Id="rId14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Bosboom" userId="9f1bac20-430e-4bcb-a361-e3b7700d19ce" providerId="ADAL" clId="{D22FAE98-AF79-41F6-BC5E-1A6D47BB83CA}"/>
    <pc:docChg chg="undo redo custSel addSld delSld modSld sldOrd">
      <pc:chgData name="Thomas Bosboom" userId="9f1bac20-430e-4bcb-a361-e3b7700d19ce" providerId="ADAL" clId="{D22FAE98-AF79-41F6-BC5E-1A6D47BB83CA}" dt="2024-10-21T05:12:14.520" v="23544" actId="20577"/>
      <pc:docMkLst>
        <pc:docMk/>
      </pc:docMkLst>
      <pc:sldChg chg="modSp mod modNotesTx">
        <pc:chgData name="Thomas Bosboom" userId="9f1bac20-430e-4bcb-a361-e3b7700d19ce" providerId="ADAL" clId="{D22FAE98-AF79-41F6-BC5E-1A6D47BB83CA}" dt="2024-10-20T19:14:34.478" v="23274" actId="20577"/>
        <pc:sldMkLst>
          <pc:docMk/>
          <pc:sldMk cId="0" sldId="257"/>
        </pc:sldMkLst>
        <pc:spChg chg="mod">
          <ac:chgData name="Thomas Bosboom" userId="9f1bac20-430e-4bcb-a361-e3b7700d19ce" providerId="ADAL" clId="{D22FAE98-AF79-41F6-BC5E-1A6D47BB83CA}" dt="2024-10-20T11:13:34.489" v="22360" actId="14100"/>
          <ac:spMkLst>
            <pc:docMk/>
            <pc:sldMk cId="0" sldId="257"/>
            <ac:spMk id="3" creationId="{C468E2E3-B781-F3FE-D205-BF9AC6348255}"/>
          </ac:spMkLst>
        </pc:spChg>
      </pc:sldChg>
      <pc:sldChg chg="modSp mod modNotesTx">
        <pc:chgData name="Thomas Bosboom" userId="9f1bac20-430e-4bcb-a361-e3b7700d19ce" providerId="ADAL" clId="{D22FAE98-AF79-41F6-BC5E-1A6D47BB83CA}" dt="2024-10-20T13:24:01.251" v="22574" actId="20577"/>
        <pc:sldMkLst>
          <pc:docMk/>
          <pc:sldMk cId="0" sldId="260"/>
        </pc:sldMkLst>
        <pc:spChg chg="mod">
          <ac:chgData name="Thomas Bosboom" userId="9f1bac20-430e-4bcb-a361-e3b7700d19ce" providerId="ADAL" clId="{D22FAE98-AF79-41F6-BC5E-1A6D47BB83CA}" dt="2024-10-20T13:24:01.251" v="22574" actId="20577"/>
          <ac:spMkLst>
            <pc:docMk/>
            <pc:sldMk cId="0" sldId="260"/>
            <ac:spMk id="10" creationId="{6D052B65-E086-6EEF-BA6B-9DBDDF91574D}"/>
          </ac:spMkLst>
        </pc:spChg>
        <pc:spChg chg="mod">
          <ac:chgData name="Thomas Bosboom" userId="9f1bac20-430e-4bcb-a361-e3b7700d19ce" providerId="ADAL" clId="{D22FAE98-AF79-41F6-BC5E-1A6D47BB83CA}" dt="2024-10-20T13:19:53.967" v="22551" actId="20577"/>
          <ac:spMkLst>
            <pc:docMk/>
            <pc:sldMk cId="0" sldId="260"/>
            <ac:spMk id="3157" creationId="{00000000-0000-0000-0000-000000000000}"/>
          </ac:spMkLst>
        </pc:spChg>
      </pc:sldChg>
      <pc:sldChg chg="modSp mod">
        <pc:chgData name="Thomas Bosboom" userId="9f1bac20-430e-4bcb-a361-e3b7700d19ce" providerId="ADAL" clId="{D22FAE98-AF79-41F6-BC5E-1A6D47BB83CA}" dt="2024-10-20T12:13:55.659" v="22434" actId="113"/>
        <pc:sldMkLst>
          <pc:docMk/>
          <pc:sldMk cId="3554782598" sldId="303"/>
        </pc:sldMkLst>
        <pc:spChg chg="mod">
          <ac:chgData name="Thomas Bosboom" userId="9f1bac20-430e-4bcb-a361-e3b7700d19ce" providerId="ADAL" clId="{D22FAE98-AF79-41F6-BC5E-1A6D47BB83CA}" dt="2024-10-20T12:13:55.659" v="22434" actId="113"/>
          <ac:spMkLst>
            <pc:docMk/>
            <pc:sldMk cId="3554782598" sldId="303"/>
            <ac:spMk id="19" creationId="{60AE976A-F7FB-4937-8D43-09C94C8BE953}"/>
          </ac:spMkLst>
        </pc:spChg>
      </pc:sldChg>
      <pc:sldChg chg="modNotesTx">
        <pc:chgData name="Thomas Bosboom" userId="9f1bac20-430e-4bcb-a361-e3b7700d19ce" providerId="ADAL" clId="{D22FAE98-AF79-41F6-BC5E-1A6D47BB83CA}" dt="2024-10-19T12:31:15.397" v="16722" actId="20577"/>
        <pc:sldMkLst>
          <pc:docMk/>
          <pc:sldMk cId="2442944997" sldId="306"/>
        </pc:sldMkLst>
      </pc:sldChg>
      <pc:sldChg chg="modSp mod modNotesTx">
        <pc:chgData name="Thomas Bosboom" userId="9f1bac20-430e-4bcb-a361-e3b7700d19ce" providerId="ADAL" clId="{D22FAE98-AF79-41F6-BC5E-1A6D47BB83CA}" dt="2024-10-20T14:53:00.541" v="22607" actId="114"/>
        <pc:sldMkLst>
          <pc:docMk/>
          <pc:sldMk cId="2387380768" sldId="310"/>
        </pc:sldMkLst>
        <pc:spChg chg="mod">
          <ac:chgData name="Thomas Bosboom" userId="9f1bac20-430e-4bcb-a361-e3b7700d19ce" providerId="ADAL" clId="{D22FAE98-AF79-41F6-BC5E-1A6D47BB83CA}" dt="2024-10-20T14:53:00.541" v="22607" actId="114"/>
          <ac:spMkLst>
            <pc:docMk/>
            <pc:sldMk cId="2387380768" sldId="310"/>
            <ac:spMk id="3158" creationId="{00000000-0000-0000-0000-000000000000}"/>
          </ac:spMkLst>
        </pc:spChg>
      </pc:sldChg>
      <pc:sldChg chg="addSp modSp mod modNotesTx">
        <pc:chgData name="Thomas Bosboom" userId="9f1bac20-430e-4bcb-a361-e3b7700d19ce" providerId="ADAL" clId="{D22FAE98-AF79-41F6-BC5E-1A6D47BB83CA}" dt="2024-10-20T16:43:19.871" v="23086" actId="1035"/>
        <pc:sldMkLst>
          <pc:docMk/>
          <pc:sldMk cId="120819227" sldId="316"/>
        </pc:sldMkLst>
        <pc:spChg chg="mod">
          <ac:chgData name="Thomas Bosboom" userId="9f1bac20-430e-4bcb-a361-e3b7700d19ce" providerId="ADAL" clId="{D22FAE98-AF79-41F6-BC5E-1A6D47BB83CA}" dt="2024-10-20T11:44:19.856" v="22381" actId="1076"/>
          <ac:spMkLst>
            <pc:docMk/>
            <pc:sldMk cId="120819227" sldId="316"/>
            <ac:spMk id="3" creationId="{5038B832-757A-A1DE-F344-BC77E30F01B4}"/>
          </ac:spMkLst>
        </pc:spChg>
        <pc:spChg chg="add mod">
          <ac:chgData name="Thomas Bosboom" userId="9f1bac20-430e-4bcb-a361-e3b7700d19ce" providerId="ADAL" clId="{D22FAE98-AF79-41F6-BC5E-1A6D47BB83CA}" dt="2024-10-20T11:44:29.815" v="22396" actId="1038"/>
          <ac:spMkLst>
            <pc:docMk/>
            <pc:sldMk cId="120819227" sldId="316"/>
            <ac:spMk id="5" creationId="{AAD5A6CA-FDE5-1481-862F-07CD0E7FBF2A}"/>
          </ac:spMkLst>
        </pc:spChg>
        <pc:picChg chg="mod">
          <ac:chgData name="Thomas Bosboom" userId="9f1bac20-430e-4bcb-a361-e3b7700d19ce" providerId="ADAL" clId="{D22FAE98-AF79-41F6-BC5E-1A6D47BB83CA}" dt="2024-10-20T16:43:19.871" v="23086" actId="1035"/>
          <ac:picMkLst>
            <pc:docMk/>
            <pc:sldMk cId="120819227" sldId="316"/>
            <ac:picMk id="2" creationId="{E1263D8B-D625-F11B-D995-D1262FFD2AA1}"/>
          </ac:picMkLst>
        </pc:picChg>
        <pc:picChg chg="add mod">
          <ac:chgData name="Thomas Bosboom" userId="9f1bac20-430e-4bcb-a361-e3b7700d19ce" providerId="ADAL" clId="{D22FAE98-AF79-41F6-BC5E-1A6D47BB83CA}" dt="2024-10-20T16:43:19.871" v="23086" actId="1035"/>
          <ac:picMkLst>
            <pc:docMk/>
            <pc:sldMk cId="120819227" sldId="316"/>
            <ac:picMk id="6" creationId="{9B23C60F-3B84-18D0-2A13-D0A46162E912}"/>
          </ac:picMkLst>
        </pc:picChg>
      </pc:sldChg>
      <pc:sldChg chg="modNotesTx">
        <pc:chgData name="Thomas Bosboom" userId="9f1bac20-430e-4bcb-a361-e3b7700d19ce" providerId="ADAL" clId="{D22FAE98-AF79-41F6-BC5E-1A6D47BB83CA}" dt="2024-10-19T09:22:48.314" v="15141" actId="20577"/>
        <pc:sldMkLst>
          <pc:docMk/>
          <pc:sldMk cId="566966753" sldId="322"/>
        </pc:sldMkLst>
      </pc:sldChg>
      <pc:sldChg chg="modSp mod modNotesTx">
        <pc:chgData name="Thomas Bosboom" userId="9f1bac20-430e-4bcb-a361-e3b7700d19ce" providerId="ADAL" clId="{D22FAE98-AF79-41F6-BC5E-1A6D47BB83CA}" dt="2024-10-19T12:31:53.902" v="16793" actId="20577"/>
        <pc:sldMkLst>
          <pc:docMk/>
          <pc:sldMk cId="1368388512" sldId="323"/>
        </pc:sldMkLst>
        <pc:picChg chg="mod">
          <ac:chgData name="Thomas Bosboom" userId="9f1bac20-430e-4bcb-a361-e3b7700d19ce" providerId="ADAL" clId="{D22FAE98-AF79-41F6-BC5E-1A6D47BB83CA}" dt="2024-10-17T16:25:14.831" v="8307" actId="1076"/>
          <ac:picMkLst>
            <pc:docMk/>
            <pc:sldMk cId="1368388512" sldId="323"/>
            <ac:picMk id="7" creationId="{2ECECAD2-1F28-B975-1ECA-9049FF18306F}"/>
          </ac:picMkLst>
        </pc:picChg>
        <pc:picChg chg="mod">
          <ac:chgData name="Thomas Bosboom" userId="9f1bac20-430e-4bcb-a361-e3b7700d19ce" providerId="ADAL" clId="{D22FAE98-AF79-41F6-BC5E-1A6D47BB83CA}" dt="2024-10-17T16:25:07.002" v="8304" actId="1076"/>
          <ac:picMkLst>
            <pc:docMk/>
            <pc:sldMk cId="1368388512" sldId="323"/>
            <ac:picMk id="9" creationId="{526DCCFA-082A-2048-96EE-C6A107E4E315}"/>
          </ac:picMkLst>
        </pc:picChg>
      </pc:sldChg>
      <pc:sldChg chg="ord">
        <pc:chgData name="Thomas Bosboom" userId="9f1bac20-430e-4bcb-a361-e3b7700d19ce" providerId="ADAL" clId="{D22FAE98-AF79-41F6-BC5E-1A6D47BB83CA}" dt="2024-10-20T12:51:59.889" v="22504"/>
        <pc:sldMkLst>
          <pc:docMk/>
          <pc:sldMk cId="3833524730" sldId="325"/>
        </pc:sldMkLst>
      </pc:sldChg>
      <pc:sldChg chg="ord">
        <pc:chgData name="Thomas Bosboom" userId="9f1bac20-430e-4bcb-a361-e3b7700d19ce" providerId="ADAL" clId="{D22FAE98-AF79-41F6-BC5E-1A6D47BB83CA}" dt="2024-10-20T12:51:59.889" v="22504"/>
        <pc:sldMkLst>
          <pc:docMk/>
          <pc:sldMk cId="3182487416" sldId="326"/>
        </pc:sldMkLst>
      </pc:sldChg>
      <pc:sldChg chg="addSp delSp modSp mod ord">
        <pc:chgData name="Thomas Bosboom" userId="9f1bac20-430e-4bcb-a361-e3b7700d19ce" providerId="ADAL" clId="{D22FAE98-AF79-41F6-BC5E-1A6D47BB83CA}" dt="2024-10-20T12:51:59.889" v="22504"/>
        <pc:sldMkLst>
          <pc:docMk/>
          <pc:sldMk cId="3247831749" sldId="327"/>
        </pc:sldMkLst>
        <pc:spChg chg="add del mod">
          <ac:chgData name="Thomas Bosboom" userId="9f1bac20-430e-4bcb-a361-e3b7700d19ce" providerId="ADAL" clId="{D22FAE98-AF79-41F6-BC5E-1A6D47BB83CA}" dt="2024-10-18T21:31:03.721" v="14689" actId="478"/>
          <ac:spMkLst>
            <pc:docMk/>
            <pc:sldMk cId="3247831749" sldId="327"/>
            <ac:spMk id="4" creationId="{2BF6FA8B-5FC8-6DDF-B70C-0CC977A64A6F}"/>
          </ac:spMkLst>
        </pc:spChg>
        <pc:spChg chg="add mod">
          <ac:chgData name="Thomas Bosboom" userId="9f1bac20-430e-4bcb-a361-e3b7700d19ce" providerId="ADAL" clId="{D22FAE98-AF79-41F6-BC5E-1A6D47BB83CA}" dt="2024-10-18T21:31:00.236" v="14688"/>
          <ac:spMkLst>
            <pc:docMk/>
            <pc:sldMk cId="3247831749" sldId="327"/>
            <ac:spMk id="5" creationId="{A0B2002B-F5BA-B8A5-F735-B218C33947BB}"/>
          </ac:spMkLst>
        </pc:spChg>
        <pc:spChg chg="del">
          <ac:chgData name="Thomas Bosboom" userId="9f1bac20-430e-4bcb-a361-e3b7700d19ce" providerId="ADAL" clId="{D22FAE98-AF79-41F6-BC5E-1A6D47BB83CA}" dt="2024-10-18T21:31:00.020" v="14687" actId="478"/>
          <ac:spMkLst>
            <pc:docMk/>
            <pc:sldMk cId="3247831749" sldId="327"/>
            <ac:spMk id="3158" creationId="{00000000-0000-0000-0000-000000000000}"/>
          </ac:spMkLst>
        </pc:spChg>
      </pc:sldChg>
      <pc:sldChg chg="modSp mod ord">
        <pc:chgData name="Thomas Bosboom" userId="9f1bac20-430e-4bcb-a361-e3b7700d19ce" providerId="ADAL" clId="{D22FAE98-AF79-41F6-BC5E-1A6D47BB83CA}" dt="2024-10-20T12:51:59.889" v="22504"/>
        <pc:sldMkLst>
          <pc:docMk/>
          <pc:sldMk cId="2813640903" sldId="330"/>
        </pc:sldMkLst>
        <pc:spChg chg="mod">
          <ac:chgData name="Thomas Bosboom" userId="9f1bac20-430e-4bcb-a361-e3b7700d19ce" providerId="ADAL" clId="{D22FAE98-AF79-41F6-BC5E-1A6D47BB83CA}" dt="2024-10-18T21:30:51.681" v="14686" actId="27636"/>
          <ac:spMkLst>
            <pc:docMk/>
            <pc:sldMk cId="2813640903" sldId="330"/>
            <ac:spMk id="4" creationId="{554D41F6-0F09-8167-44C3-7AD78417BC69}"/>
          </ac:spMkLst>
        </pc:spChg>
      </pc:sldChg>
      <pc:sldChg chg="addSp delSp modSp mod ord">
        <pc:chgData name="Thomas Bosboom" userId="9f1bac20-430e-4bcb-a361-e3b7700d19ce" providerId="ADAL" clId="{D22FAE98-AF79-41F6-BC5E-1A6D47BB83CA}" dt="2024-10-20T12:51:59.889" v="22504"/>
        <pc:sldMkLst>
          <pc:docMk/>
          <pc:sldMk cId="3984936726" sldId="331"/>
        </pc:sldMkLst>
        <pc:spChg chg="mod">
          <ac:chgData name="Thomas Bosboom" userId="9f1bac20-430e-4bcb-a361-e3b7700d19ce" providerId="ADAL" clId="{D22FAE98-AF79-41F6-BC5E-1A6D47BB83CA}" dt="2024-10-18T21:31:24.428" v="14693" actId="14100"/>
          <ac:spMkLst>
            <pc:docMk/>
            <pc:sldMk cId="3984936726" sldId="331"/>
            <ac:spMk id="3158" creationId="{00000000-0000-0000-0000-000000000000}"/>
          </ac:spMkLst>
        </pc:spChg>
        <pc:picChg chg="add del mod">
          <ac:chgData name="Thomas Bosboom" userId="9f1bac20-430e-4bcb-a361-e3b7700d19ce" providerId="ADAL" clId="{D22FAE98-AF79-41F6-BC5E-1A6D47BB83CA}" dt="2024-10-18T21:31:46.777" v="14699" actId="21"/>
          <ac:picMkLst>
            <pc:docMk/>
            <pc:sldMk cId="3984936726" sldId="331"/>
            <ac:picMk id="4" creationId="{DA4EBB3F-308D-75B8-45E1-010460221ECD}"/>
          </ac:picMkLst>
        </pc:picChg>
        <pc:picChg chg="add del mod">
          <ac:chgData name="Thomas Bosboom" userId="9f1bac20-430e-4bcb-a361-e3b7700d19ce" providerId="ADAL" clId="{D22FAE98-AF79-41F6-BC5E-1A6D47BB83CA}" dt="2024-10-18T21:29:35.188" v="14587" actId="478"/>
          <ac:picMkLst>
            <pc:docMk/>
            <pc:sldMk cId="3984936726" sldId="331"/>
            <ac:picMk id="6" creationId="{B06171AD-646C-A795-5121-BFEA32D11A47}"/>
          </ac:picMkLst>
        </pc:picChg>
      </pc:sldChg>
      <pc:sldChg chg="ord">
        <pc:chgData name="Thomas Bosboom" userId="9f1bac20-430e-4bcb-a361-e3b7700d19ce" providerId="ADAL" clId="{D22FAE98-AF79-41F6-BC5E-1A6D47BB83CA}" dt="2024-10-20T12:51:59.889" v="22504"/>
        <pc:sldMkLst>
          <pc:docMk/>
          <pc:sldMk cId="2305039043" sldId="333"/>
        </pc:sldMkLst>
      </pc:sldChg>
      <pc:sldChg chg="delSp modSp mod modNotesTx">
        <pc:chgData name="Thomas Bosboom" userId="9f1bac20-430e-4bcb-a361-e3b7700d19ce" providerId="ADAL" clId="{D22FAE98-AF79-41F6-BC5E-1A6D47BB83CA}" dt="2024-10-20T11:22:02.456" v="22362" actId="1076"/>
        <pc:sldMkLst>
          <pc:docMk/>
          <pc:sldMk cId="518989461" sldId="336"/>
        </pc:sldMkLst>
        <pc:spChg chg="mod">
          <ac:chgData name="Thomas Bosboom" userId="9f1bac20-430e-4bcb-a361-e3b7700d19ce" providerId="ADAL" clId="{D22FAE98-AF79-41F6-BC5E-1A6D47BB83CA}" dt="2024-10-17T16:26:04.030" v="8325" actId="20577"/>
          <ac:spMkLst>
            <pc:docMk/>
            <pc:sldMk cId="518989461" sldId="336"/>
            <ac:spMk id="3158" creationId="{00000000-0000-0000-0000-000000000000}"/>
          </ac:spMkLst>
        </pc:spChg>
        <pc:picChg chg="mod">
          <ac:chgData name="Thomas Bosboom" userId="9f1bac20-430e-4bcb-a361-e3b7700d19ce" providerId="ADAL" clId="{D22FAE98-AF79-41F6-BC5E-1A6D47BB83CA}" dt="2024-10-20T11:22:02.456" v="22362" actId="1076"/>
          <ac:picMkLst>
            <pc:docMk/>
            <pc:sldMk cId="518989461" sldId="336"/>
            <ac:picMk id="3" creationId="{B6900323-1A13-9F64-4905-97A37ABFD8EC}"/>
          </ac:picMkLst>
        </pc:picChg>
        <pc:picChg chg="del">
          <ac:chgData name="Thomas Bosboom" userId="9f1bac20-430e-4bcb-a361-e3b7700d19ce" providerId="ADAL" clId="{D22FAE98-AF79-41F6-BC5E-1A6D47BB83CA}" dt="2024-10-20T10:05:48.437" v="22359" actId="478"/>
          <ac:picMkLst>
            <pc:docMk/>
            <pc:sldMk cId="518989461" sldId="336"/>
            <ac:picMk id="6" creationId="{BD150F03-5249-AF91-D66F-F47EEE212971}"/>
          </ac:picMkLst>
        </pc:picChg>
        <pc:picChg chg="mod">
          <ac:chgData name="Thomas Bosboom" userId="9f1bac20-430e-4bcb-a361-e3b7700d19ce" providerId="ADAL" clId="{D22FAE98-AF79-41F6-BC5E-1A6D47BB83CA}" dt="2024-10-20T11:22:02.456" v="22362" actId="1076"/>
          <ac:picMkLst>
            <pc:docMk/>
            <pc:sldMk cId="518989461" sldId="336"/>
            <ac:picMk id="1026" creationId="{1486EEF0-5E17-12F0-9EB7-82EDF3B89111}"/>
          </ac:picMkLst>
        </pc:picChg>
        <pc:picChg chg="mod">
          <ac:chgData name="Thomas Bosboom" userId="9f1bac20-430e-4bcb-a361-e3b7700d19ce" providerId="ADAL" clId="{D22FAE98-AF79-41F6-BC5E-1A6D47BB83CA}" dt="2024-10-20T11:22:02.456" v="22362" actId="1076"/>
          <ac:picMkLst>
            <pc:docMk/>
            <pc:sldMk cId="518989461" sldId="336"/>
            <ac:picMk id="1042" creationId="{7D445697-E012-7D98-156F-CA73E209C837}"/>
          </ac:picMkLst>
        </pc:picChg>
      </pc:sldChg>
      <pc:sldChg chg="mod ord modShow">
        <pc:chgData name="Thomas Bosboom" userId="9f1bac20-430e-4bcb-a361-e3b7700d19ce" providerId="ADAL" clId="{D22FAE98-AF79-41F6-BC5E-1A6D47BB83CA}" dt="2024-10-19T12:46:10.091" v="16918" actId="729"/>
        <pc:sldMkLst>
          <pc:docMk/>
          <pc:sldMk cId="3341999235" sldId="338"/>
        </pc:sldMkLst>
      </pc:sldChg>
      <pc:sldChg chg="addSp delSp modSp mod ord modShow modNotesTx">
        <pc:chgData name="Thomas Bosboom" userId="9f1bac20-430e-4bcb-a361-e3b7700d19ce" providerId="ADAL" clId="{D22FAE98-AF79-41F6-BC5E-1A6D47BB83CA}" dt="2024-10-20T19:45:38.846" v="23290" actId="1076"/>
        <pc:sldMkLst>
          <pc:docMk/>
          <pc:sldMk cId="1195377798" sldId="341"/>
        </pc:sldMkLst>
        <pc:spChg chg="mod">
          <ac:chgData name="Thomas Bosboom" userId="9f1bac20-430e-4bcb-a361-e3b7700d19ce" providerId="ADAL" clId="{D22FAE98-AF79-41F6-BC5E-1A6D47BB83CA}" dt="2024-10-17T10:40:38.036" v="117" actId="20577"/>
          <ac:spMkLst>
            <pc:docMk/>
            <pc:sldMk cId="1195377798" sldId="341"/>
            <ac:spMk id="3157" creationId="{00000000-0000-0000-0000-000000000000}"/>
          </ac:spMkLst>
        </pc:spChg>
        <pc:spChg chg="mod">
          <ac:chgData name="Thomas Bosboom" userId="9f1bac20-430e-4bcb-a361-e3b7700d19ce" providerId="ADAL" clId="{D22FAE98-AF79-41F6-BC5E-1A6D47BB83CA}" dt="2024-10-17T12:18:25.393" v="4292" actId="20577"/>
          <ac:spMkLst>
            <pc:docMk/>
            <pc:sldMk cId="1195377798" sldId="341"/>
            <ac:spMk id="3158" creationId="{00000000-0000-0000-0000-000000000000}"/>
          </ac:spMkLst>
        </pc:spChg>
        <pc:picChg chg="add del mod">
          <ac:chgData name="Thomas Bosboom" userId="9f1bac20-430e-4bcb-a361-e3b7700d19ce" providerId="ADAL" clId="{D22FAE98-AF79-41F6-BC5E-1A6D47BB83CA}" dt="2024-10-19T19:40:58.771" v="19330" actId="478"/>
          <ac:picMkLst>
            <pc:docMk/>
            <pc:sldMk cId="1195377798" sldId="341"/>
            <ac:picMk id="3" creationId="{5254C443-4142-BB09-0ED2-10A651F8D01D}"/>
          </ac:picMkLst>
        </pc:picChg>
        <pc:picChg chg="mod">
          <ac:chgData name="Thomas Bosboom" userId="9f1bac20-430e-4bcb-a361-e3b7700d19ce" providerId="ADAL" clId="{D22FAE98-AF79-41F6-BC5E-1A6D47BB83CA}" dt="2024-10-17T10:59:21.989" v="1559" actId="1076"/>
          <ac:picMkLst>
            <pc:docMk/>
            <pc:sldMk cId="1195377798" sldId="341"/>
            <ac:picMk id="4" creationId="{20E9C009-7E40-53E5-F537-A5694A004FA1}"/>
          </ac:picMkLst>
        </pc:picChg>
        <pc:picChg chg="mod">
          <ac:chgData name="Thomas Bosboom" userId="9f1bac20-430e-4bcb-a361-e3b7700d19ce" providerId="ADAL" clId="{D22FAE98-AF79-41F6-BC5E-1A6D47BB83CA}" dt="2024-10-20T19:45:38.846" v="23290" actId="1076"/>
          <ac:picMkLst>
            <pc:docMk/>
            <pc:sldMk cId="1195377798" sldId="341"/>
            <ac:picMk id="5" creationId="{B48404B9-B5BB-8E59-EFB6-6A97B845D391}"/>
          </ac:picMkLst>
        </pc:picChg>
        <pc:picChg chg="add mod modCrop">
          <ac:chgData name="Thomas Bosboom" userId="9f1bac20-430e-4bcb-a361-e3b7700d19ce" providerId="ADAL" clId="{D22FAE98-AF79-41F6-BC5E-1A6D47BB83CA}" dt="2024-10-20T19:45:10.219" v="23280" actId="1076"/>
          <ac:picMkLst>
            <pc:docMk/>
            <pc:sldMk cId="1195377798" sldId="341"/>
            <ac:picMk id="6" creationId="{CD596D49-C7B2-A9D7-5900-8921B3E33019}"/>
          </ac:picMkLst>
        </pc:picChg>
        <pc:picChg chg="mod">
          <ac:chgData name="Thomas Bosboom" userId="9f1bac20-430e-4bcb-a361-e3b7700d19ce" providerId="ADAL" clId="{D22FAE98-AF79-41F6-BC5E-1A6D47BB83CA}" dt="2024-10-20T19:45:23.453" v="23282" actId="1076"/>
          <ac:picMkLst>
            <pc:docMk/>
            <pc:sldMk cId="1195377798" sldId="341"/>
            <ac:picMk id="1026" creationId="{65FF9EC9-CB31-C0B5-BFAF-95C45393949F}"/>
          </ac:picMkLst>
        </pc:picChg>
      </pc:sldChg>
      <pc:sldChg chg="modSp mod ord modShow modNotesTx">
        <pc:chgData name="Thomas Bosboom" userId="9f1bac20-430e-4bcb-a361-e3b7700d19ce" providerId="ADAL" clId="{D22FAE98-AF79-41F6-BC5E-1A6D47BB83CA}" dt="2024-10-20T14:34:44.615" v="22602"/>
        <pc:sldMkLst>
          <pc:docMk/>
          <pc:sldMk cId="566758816" sldId="342"/>
        </pc:sldMkLst>
        <pc:spChg chg="mod">
          <ac:chgData name="Thomas Bosboom" userId="9f1bac20-430e-4bcb-a361-e3b7700d19ce" providerId="ADAL" clId="{D22FAE98-AF79-41F6-BC5E-1A6D47BB83CA}" dt="2024-10-19T19:28:48.472" v="18812" actId="20577"/>
          <ac:spMkLst>
            <pc:docMk/>
            <pc:sldMk cId="566758816" sldId="342"/>
            <ac:spMk id="3158" creationId="{00000000-0000-0000-0000-000000000000}"/>
          </ac:spMkLst>
        </pc:spChg>
      </pc:sldChg>
      <pc:sldChg chg="modSp mod modShow modNotesTx">
        <pc:chgData name="Thomas Bosboom" userId="9f1bac20-430e-4bcb-a361-e3b7700d19ce" providerId="ADAL" clId="{D22FAE98-AF79-41F6-BC5E-1A6D47BB83CA}" dt="2024-10-20T16:42:55.619" v="23073" actId="729"/>
        <pc:sldMkLst>
          <pc:docMk/>
          <pc:sldMk cId="351792859" sldId="346"/>
        </pc:sldMkLst>
        <pc:spChg chg="mod">
          <ac:chgData name="Thomas Bosboom" userId="9f1bac20-430e-4bcb-a361-e3b7700d19ce" providerId="ADAL" clId="{D22FAE98-AF79-41F6-BC5E-1A6D47BB83CA}" dt="2024-10-20T12:24:38.111" v="22457" actId="1076"/>
          <ac:spMkLst>
            <pc:docMk/>
            <pc:sldMk cId="351792859" sldId="346"/>
            <ac:spMk id="2" creationId="{CE8BA830-47FC-07A9-2207-954DFBC5F2BA}"/>
          </ac:spMkLst>
        </pc:spChg>
        <pc:spChg chg="mod">
          <ac:chgData name="Thomas Bosboom" userId="9f1bac20-430e-4bcb-a361-e3b7700d19ce" providerId="ADAL" clId="{D22FAE98-AF79-41F6-BC5E-1A6D47BB83CA}" dt="2024-10-20T12:19:15.333" v="22456" actId="20577"/>
          <ac:spMkLst>
            <pc:docMk/>
            <pc:sldMk cId="351792859" sldId="346"/>
            <ac:spMk id="3157" creationId="{00000000-0000-0000-0000-000000000000}"/>
          </ac:spMkLst>
        </pc:spChg>
        <pc:spChg chg="mod">
          <ac:chgData name="Thomas Bosboom" userId="9f1bac20-430e-4bcb-a361-e3b7700d19ce" providerId="ADAL" clId="{D22FAE98-AF79-41F6-BC5E-1A6D47BB83CA}" dt="2024-10-20T15:40:07.459" v="22778" actId="20577"/>
          <ac:spMkLst>
            <pc:docMk/>
            <pc:sldMk cId="351792859" sldId="346"/>
            <ac:spMk id="3158" creationId="{00000000-0000-0000-0000-000000000000}"/>
          </ac:spMkLst>
        </pc:spChg>
      </pc:sldChg>
      <pc:sldChg chg="modSp mod modShow modNotesTx">
        <pc:chgData name="Thomas Bosboom" userId="9f1bac20-430e-4bcb-a361-e3b7700d19ce" providerId="ADAL" clId="{D22FAE98-AF79-41F6-BC5E-1A6D47BB83CA}" dt="2024-10-20T16:42:55.619" v="23073" actId="729"/>
        <pc:sldMkLst>
          <pc:docMk/>
          <pc:sldMk cId="4261356129" sldId="347"/>
        </pc:sldMkLst>
        <pc:spChg chg="mod">
          <ac:chgData name="Thomas Bosboom" userId="9f1bac20-430e-4bcb-a361-e3b7700d19ce" providerId="ADAL" clId="{D22FAE98-AF79-41F6-BC5E-1A6D47BB83CA}" dt="2024-10-20T12:24:42.887" v="22458" actId="1076"/>
          <ac:spMkLst>
            <pc:docMk/>
            <pc:sldMk cId="4261356129" sldId="347"/>
            <ac:spMk id="2" creationId="{CE8BA830-47FC-07A9-2207-954DFBC5F2BA}"/>
          </ac:spMkLst>
        </pc:spChg>
        <pc:spChg chg="mod">
          <ac:chgData name="Thomas Bosboom" userId="9f1bac20-430e-4bcb-a361-e3b7700d19ce" providerId="ADAL" clId="{D22FAE98-AF79-41F6-BC5E-1A6D47BB83CA}" dt="2024-10-20T15:40:10.845" v="22779"/>
          <ac:spMkLst>
            <pc:docMk/>
            <pc:sldMk cId="4261356129" sldId="347"/>
            <ac:spMk id="3158" creationId="{00000000-0000-0000-0000-000000000000}"/>
          </ac:spMkLst>
        </pc:spChg>
      </pc:sldChg>
      <pc:sldChg chg="modSp mod modNotesTx">
        <pc:chgData name="Thomas Bosboom" userId="9f1bac20-430e-4bcb-a361-e3b7700d19ce" providerId="ADAL" clId="{D22FAE98-AF79-41F6-BC5E-1A6D47BB83CA}" dt="2024-10-20T21:08:41.676" v="23543" actId="5793"/>
        <pc:sldMkLst>
          <pc:docMk/>
          <pc:sldMk cId="3490040547" sldId="350"/>
        </pc:sldMkLst>
        <pc:spChg chg="mod">
          <ac:chgData name="Thomas Bosboom" userId="9f1bac20-430e-4bcb-a361-e3b7700d19ce" providerId="ADAL" clId="{D22FAE98-AF79-41F6-BC5E-1A6D47BB83CA}" dt="2024-10-20T21:08:41.676" v="23543" actId="5793"/>
          <ac:spMkLst>
            <pc:docMk/>
            <pc:sldMk cId="3490040547" sldId="350"/>
            <ac:spMk id="8" creationId="{AF83CFA6-7B0D-8279-E853-BEE2CEC35A9C}"/>
          </ac:spMkLst>
        </pc:spChg>
      </pc:sldChg>
      <pc:sldChg chg="ord">
        <pc:chgData name="Thomas Bosboom" userId="9f1bac20-430e-4bcb-a361-e3b7700d19ce" providerId="ADAL" clId="{D22FAE98-AF79-41F6-BC5E-1A6D47BB83CA}" dt="2024-10-20T12:49:10.639" v="22462"/>
        <pc:sldMkLst>
          <pc:docMk/>
          <pc:sldMk cId="3266347372" sldId="356"/>
        </pc:sldMkLst>
      </pc:sldChg>
      <pc:sldChg chg="modSp mod modShow modNotesTx">
        <pc:chgData name="Thomas Bosboom" userId="9f1bac20-430e-4bcb-a361-e3b7700d19ce" providerId="ADAL" clId="{D22FAE98-AF79-41F6-BC5E-1A6D47BB83CA}" dt="2024-10-20T19:55:27.925" v="23526" actId="12"/>
        <pc:sldMkLst>
          <pc:docMk/>
          <pc:sldMk cId="3876111858" sldId="358"/>
        </pc:sldMkLst>
        <pc:spChg chg="mod">
          <ac:chgData name="Thomas Bosboom" userId="9f1bac20-430e-4bcb-a361-e3b7700d19ce" providerId="ADAL" clId="{D22FAE98-AF79-41F6-BC5E-1A6D47BB83CA}" dt="2024-10-20T19:55:27.925" v="23526" actId="12"/>
          <ac:spMkLst>
            <pc:docMk/>
            <pc:sldMk cId="3876111858" sldId="358"/>
            <ac:spMk id="6" creationId="{A689053A-34E6-B688-271A-901BC72BF20E}"/>
          </ac:spMkLst>
        </pc:spChg>
      </pc:sldChg>
      <pc:sldChg chg="delSp modSp mod ord modShow modNotesTx">
        <pc:chgData name="Thomas Bosboom" userId="9f1bac20-430e-4bcb-a361-e3b7700d19ce" providerId="ADAL" clId="{D22FAE98-AF79-41F6-BC5E-1A6D47BB83CA}" dt="2024-10-20T11:43:44.027" v="22376" actId="21"/>
        <pc:sldMkLst>
          <pc:docMk/>
          <pc:sldMk cId="2084266919" sldId="365"/>
        </pc:sldMkLst>
        <pc:spChg chg="del mod">
          <ac:chgData name="Thomas Bosboom" userId="9f1bac20-430e-4bcb-a361-e3b7700d19ce" providerId="ADAL" clId="{D22FAE98-AF79-41F6-BC5E-1A6D47BB83CA}" dt="2024-10-20T11:43:44.027" v="22376" actId="21"/>
          <ac:spMkLst>
            <pc:docMk/>
            <pc:sldMk cId="2084266919" sldId="365"/>
            <ac:spMk id="3" creationId="{AAD5A6CA-FDE5-1481-862F-07CD0E7FBF2A}"/>
          </ac:spMkLst>
        </pc:spChg>
      </pc:sldChg>
      <pc:sldChg chg="del">
        <pc:chgData name="Thomas Bosboom" userId="9f1bac20-430e-4bcb-a361-e3b7700d19ce" providerId="ADAL" clId="{D22FAE98-AF79-41F6-BC5E-1A6D47BB83CA}" dt="2024-10-20T12:51:30.911" v="22500" actId="47"/>
        <pc:sldMkLst>
          <pc:docMk/>
          <pc:sldMk cId="1321086647" sldId="373"/>
        </pc:sldMkLst>
      </pc:sldChg>
      <pc:sldChg chg="modSp mod ord">
        <pc:chgData name="Thomas Bosboom" userId="9f1bac20-430e-4bcb-a361-e3b7700d19ce" providerId="ADAL" clId="{D22FAE98-AF79-41F6-BC5E-1A6D47BB83CA}" dt="2024-10-20T12:51:48.903" v="22502"/>
        <pc:sldMkLst>
          <pc:docMk/>
          <pc:sldMk cId="3788318210" sldId="374"/>
        </pc:sldMkLst>
        <pc:spChg chg="mod">
          <ac:chgData name="Thomas Bosboom" userId="9f1bac20-430e-4bcb-a361-e3b7700d19ce" providerId="ADAL" clId="{D22FAE98-AF79-41F6-BC5E-1A6D47BB83CA}" dt="2024-10-20T12:51:24.491" v="22499" actId="20577"/>
          <ac:spMkLst>
            <pc:docMk/>
            <pc:sldMk cId="3788318210" sldId="374"/>
            <ac:spMk id="19" creationId="{60AE976A-F7FB-4937-8D43-09C94C8BE953}"/>
          </ac:spMkLst>
        </pc:spChg>
      </pc:sldChg>
      <pc:sldChg chg="modSp mod modNotesTx">
        <pc:chgData name="Thomas Bosboom" userId="9f1bac20-430e-4bcb-a361-e3b7700d19ce" providerId="ADAL" clId="{D22FAE98-AF79-41F6-BC5E-1A6D47BB83CA}" dt="2024-10-19T13:36:47.613" v="17954" actId="20577"/>
        <pc:sldMkLst>
          <pc:docMk/>
          <pc:sldMk cId="3395538138" sldId="378"/>
        </pc:sldMkLst>
        <pc:spChg chg="mod">
          <ac:chgData name="Thomas Bosboom" userId="9f1bac20-430e-4bcb-a361-e3b7700d19ce" providerId="ADAL" clId="{D22FAE98-AF79-41F6-BC5E-1A6D47BB83CA}" dt="2024-10-17T10:40:44.586" v="126" actId="20577"/>
          <ac:spMkLst>
            <pc:docMk/>
            <pc:sldMk cId="3395538138" sldId="378"/>
            <ac:spMk id="19" creationId="{60AE976A-F7FB-4937-8D43-09C94C8BE953}"/>
          </ac:spMkLst>
        </pc:spChg>
      </pc:sldChg>
      <pc:sldChg chg="modSp mod">
        <pc:chgData name="Thomas Bosboom" userId="9f1bac20-430e-4bcb-a361-e3b7700d19ce" providerId="ADAL" clId="{D22FAE98-AF79-41F6-BC5E-1A6D47BB83CA}" dt="2024-10-17T10:40:32.666" v="96"/>
        <pc:sldMkLst>
          <pc:docMk/>
          <pc:sldMk cId="1373775116" sldId="379"/>
        </pc:sldMkLst>
        <pc:spChg chg="mod">
          <ac:chgData name="Thomas Bosboom" userId="9f1bac20-430e-4bcb-a361-e3b7700d19ce" providerId="ADAL" clId="{D22FAE98-AF79-41F6-BC5E-1A6D47BB83CA}" dt="2024-10-17T10:40:32.666" v="96"/>
          <ac:spMkLst>
            <pc:docMk/>
            <pc:sldMk cId="1373775116" sldId="379"/>
            <ac:spMk id="3157" creationId="{00000000-0000-0000-0000-000000000000}"/>
          </ac:spMkLst>
        </pc:spChg>
      </pc:sldChg>
      <pc:sldChg chg="addSp delSp modSp mod modShow modNotesTx">
        <pc:chgData name="Thomas Bosboom" userId="9f1bac20-430e-4bcb-a361-e3b7700d19ce" providerId="ADAL" clId="{D22FAE98-AF79-41F6-BC5E-1A6D47BB83CA}" dt="2024-10-19T19:09:29.895" v="17996" actId="1076"/>
        <pc:sldMkLst>
          <pc:docMk/>
          <pc:sldMk cId="2698013308" sldId="380"/>
        </pc:sldMkLst>
        <pc:spChg chg="mod">
          <ac:chgData name="Thomas Bosboom" userId="9f1bac20-430e-4bcb-a361-e3b7700d19ce" providerId="ADAL" clId="{D22FAE98-AF79-41F6-BC5E-1A6D47BB83CA}" dt="2024-10-19T13:12:24.353" v="17252" actId="20577"/>
          <ac:spMkLst>
            <pc:docMk/>
            <pc:sldMk cId="2698013308" sldId="380"/>
            <ac:spMk id="5" creationId="{6161B51E-AD27-9C97-5AEB-4F0669D1B946}"/>
          </ac:spMkLst>
        </pc:spChg>
        <pc:spChg chg="mod">
          <ac:chgData name="Thomas Bosboom" userId="9f1bac20-430e-4bcb-a361-e3b7700d19ce" providerId="ADAL" clId="{D22FAE98-AF79-41F6-BC5E-1A6D47BB83CA}" dt="2024-10-19T13:09:55.169" v="17231" actId="20577"/>
          <ac:spMkLst>
            <pc:docMk/>
            <pc:sldMk cId="2698013308" sldId="380"/>
            <ac:spMk id="3157" creationId="{00000000-0000-0000-0000-000000000000}"/>
          </ac:spMkLst>
        </pc:spChg>
        <pc:spChg chg="mod">
          <ac:chgData name="Thomas Bosboom" userId="9f1bac20-430e-4bcb-a361-e3b7700d19ce" providerId="ADAL" clId="{D22FAE98-AF79-41F6-BC5E-1A6D47BB83CA}" dt="2024-10-19T13:19:38.133" v="17678" actId="20577"/>
          <ac:spMkLst>
            <pc:docMk/>
            <pc:sldMk cId="2698013308" sldId="380"/>
            <ac:spMk id="3158" creationId="{00000000-0000-0000-0000-000000000000}"/>
          </ac:spMkLst>
        </pc:spChg>
        <pc:picChg chg="del">
          <ac:chgData name="Thomas Bosboom" userId="9f1bac20-430e-4bcb-a361-e3b7700d19ce" providerId="ADAL" clId="{D22FAE98-AF79-41F6-BC5E-1A6D47BB83CA}" dt="2024-10-19T19:00:37.994" v="17984" actId="478"/>
          <ac:picMkLst>
            <pc:docMk/>
            <pc:sldMk cId="2698013308" sldId="380"/>
            <ac:picMk id="3" creationId="{72836092-A911-FA38-55B2-3ACC634A413B}"/>
          </ac:picMkLst>
        </pc:picChg>
        <pc:picChg chg="add mod">
          <ac:chgData name="Thomas Bosboom" userId="9f1bac20-430e-4bcb-a361-e3b7700d19ce" providerId="ADAL" clId="{D22FAE98-AF79-41F6-BC5E-1A6D47BB83CA}" dt="2024-10-19T19:00:50.899" v="17991" actId="1076"/>
          <ac:picMkLst>
            <pc:docMk/>
            <pc:sldMk cId="2698013308" sldId="380"/>
            <ac:picMk id="6" creationId="{02CC7289-7236-CB97-773C-51581741F59C}"/>
          </ac:picMkLst>
        </pc:picChg>
        <pc:picChg chg="add mod">
          <ac:chgData name="Thomas Bosboom" userId="9f1bac20-430e-4bcb-a361-e3b7700d19ce" providerId="ADAL" clId="{D22FAE98-AF79-41F6-BC5E-1A6D47BB83CA}" dt="2024-10-19T19:09:29.895" v="17996" actId="1076"/>
          <ac:picMkLst>
            <pc:docMk/>
            <pc:sldMk cId="2698013308" sldId="380"/>
            <ac:picMk id="7" creationId="{436A3B1E-2CEF-B8FF-0262-3AEBEECF2B95}"/>
          </ac:picMkLst>
        </pc:picChg>
      </pc:sldChg>
      <pc:sldChg chg="modSp mod">
        <pc:chgData name="Thomas Bosboom" userId="9f1bac20-430e-4bcb-a361-e3b7700d19ce" providerId="ADAL" clId="{D22FAE98-AF79-41F6-BC5E-1A6D47BB83CA}" dt="2024-10-17T10:40:32.625" v="95"/>
        <pc:sldMkLst>
          <pc:docMk/>
          <pc:sldMk cId="1508055954" sldId="381"/>
        </pc:sldMkLst>
        <pc:spChg chg="mod">
          <ac:chgData name="Thomas Bosboom" userId="9f1bac20-430e-4bcb-a361-e3b7700d19ce" providerId="ADAL" clId="{D22FAE98-AF79-41F6-BC5E-1A6D47BB83CA}" dt="2024-10-17T10:40:32.625" v="95"/>
          <ac:spMkLst>
            <pc:docMk/>
            <pc:sldMk cId="1508055954" sldId="381"/>
            <ac:spMk id="3157" creationId="{00000000-0000-0000-0000-000000000000}"/>
          </ac:spMkLst>
        </pc:spChg>
      </pc:sldChg>
      <pc:sldChg chg="modSp mod modNotesTx">
        <pc:chgData name="Thomas Bosboom" userId="9f1bac20-430e-4bcb-a361-e3b7700d19ce" providerId="ADAL" clId="{D22FAE98-AF79-41F6-BC5E-1A6D47BB83CA}" dt="2024-10-20T15:51:03.577" v="22915" actId="20577"/>
        <pc:sldMkLst>
          <pc:docMk/>
          <pc:sldMk cId="2906283657" sldId="387"/>
        </pc:sldMkLst>
        <pc:spChg chg="mod">
          <ac:chgData name="Thomas Bosboom" userId="9f1bac20-430e-4bcb-a361-e3b7700d19ce" providerId="ADAL" clId="{D22FAE98-AF79-41F6-BC5E-1A6D47BB83CA}" dt="2024-10-17T10:40:32.931" v="102"/>
          <ac:spMkLst>
            <pc:docMk/>
            <pc:sldMk cId="2906283657" sldId="387"/>
            <ac:spMk id="3157" creationId="{00000000-0000-0000-0000-000000000000}"/>
          </ac:spMkLst>
        </pc:spChg>
      </pc:sldChg>
      <pc:sldChg chg="modSp mod modNotesTx">
        <pc:chgData name="Thomas Bosboom" userId="9f1bac20-430e-4bcb-a361-e3b7700d19ce" providerId="ADAL" clId="{D22FAE98-AF79-41F6-BC5E-1A6D47BB83CA}" dt="2024-10-20T15:50:47.093" v="22882" actId="113"/>
        <pc:sldMkLst>
          <pc:docMk/>
          <pc:sldMk cId="311805381" sldId="388"/>
        </pc:sldMkLst>
        <pc:spChg chg="mod">
          <ac:chgData name="Thomas Bosboom" userId="9f1bac20-430e-4bcb-a361-e3b7700d19ce" providerId="ADAL" clId="{D22FAE98-AF79-41F6-BC5E-1A6D47BB83CA}" dt="2024-10-17T10:40:32.881" v="101"/>
          <ac:spMkLst>
            <pc:docMk/>
            <pc:sldMk cId="311805381" sldId="388"/>
            <ac:spMk id="3157" creationId="{00000000-0000-0000-0000-000000000000}"/>
          </ac:spMkLst>
        </pc:spChg>
      </pc:sldChg>
      <pc:sldChg chg="modSp mod modNotesTx">
        <pc:chgData name="Thomas Bosboom" userId="9f1bac20-430e-4bcb-a361-e3b7700d19ce" providerId="ADAL" clId="{D22FAE98-AF79-41F6-BC5E-1A6D47BB83CA}" dt="2024-10-19T19:30:39.507" v="18919" actId="33524"/>
        <pc:sldMkLst>
          <pc:docMk/>
          <pc:sldMk cId="290266441" sldId="389"/>
        </pc:sldMkLst>
        <pc:spChg chg="mod">
          <ac:chgData name="Thomas Bosboom" userId="9f1bac20-430e-4bcb-a361-e3b7700d19ce" providerId="ADAL" clId="{D22FAE98-AF79-41F6-BC5E-1A6D47BB83CA}" dt="2024-10-17T10:40:33.616" v="105" actId="20577"/>
          <ac:spMkLst>
            <pc:docMk/>
            <pc:sldMk cId="290266441" sldId="389"/>
            <ac:spMk id="3157" creationId="{00000000-0000-0000-0000-000000000000}"/>
          </ac:spMkLst>
        </pc:spChg>
      </pc:sldChg>
      <pc:sldChg chg="modSp mod modNotesTx">
        <pc:chgData name="Thomas Bosboom" userId="9f1bac20-430e-4bcb-a361-e3b7700d19ce" providerId="ADAL" clId="{D22FAE98-AF79-41F6-BC5E-1A6D47BB83CA}" dt="2024-10-20T15:51:42.507" v="22976" actId="113"/>
        <pc:sldMkLst>
          <pc:docMk/>
          <pc:sldMk cId="1631555069" sldId="390"/>
        </pc:sldMkLst>
        <pc:spChg chg="mod">
          <ac:chgData name="Thomas Bosboom" userId="9f1bac20-430e-4bcb-a361-e3b7700d19ce" providerId="ADAL" clId="{D22FAE98-AF79-41F6-BC5E-1A6D47BB83CA}" dt="2024-10-17T10:40:32.838" v="100"/>
          <ac:spMkLst>
            <pc:docMk/>
            <pc:sldMk cId="1631555069" sldId="390"/>
            <ac:spMk id="3157" creationId="{00000000-0000-0000-0000-000000000000}"/>
          </ac:spMkLst>
        </pc:spChg>
      </pc:sldChg>
      <pc:sldChg chg="ord">
        <pc:chgData name="Thomas Bosboom" userId="9f1bac20-430e-4bcb-a361-e3b7700d19ce" providerId="ADAL" clId="{D22FAE98-AF79-41F6-BC5E-1A6D47BB83CA}" dt="2024-10-20T12:51:48.903" v="22502"/>
        <pc:sldMkLst>
          <pc:docMk/>
          <pc:sldMk cId="749158968" sldId="394"/>
        </pc:sldMkLst>
      </pc:sldChg>
      <pc:sldChg chg="ord">
        <pc:chgData name="Thomas Bosboom" userId="9f1bac20-430e-4bcb-a361-e3b7700d19ce" providerId="ADAL" clId="{D22FAE98-AF79-41F6-BC5E-1A6D47BB83CA}" dt="2024-10-20T12:51:48.903" v="22502"/>
        <pc:sldMkLst>
          <pc:docMk/>
          <pc:sldMk cId="1140465055" sldId="398"/>
        </pc:sldMkLst>
      </pc:sldChg>
      <pc:sldChg chg="ord">
        <pc:chgData name="Thomas Bosboom" userId="9f1bac20-430e-4bcb-a361-e3b7700d19ce" providerId="ADAL" clId="{D22FAE98-AF79-41F6-BC5E-1A6D47BB83CA}" dt="2024-10-20T12:51:48.903" v="22502"/>
        <pc:sldMkLst>
          <pc:docMk/>
          <pc:sldMk cId="4191326518" sldId="399"/>
        </pc:sldMkLst>
      </pc:sldChg>
      <pc:sldChg chg="del mod ord modShow modNotesTx">
        <pc:chgData name="Thomas Bosboom" userId="9f1bac20-430e-4bcb-a361-e3b7700d19ce" providerId="ADAL" clId="{D22FAE98-AF79-41F6-BC5E-1A6D47BB83CA}" dt="2024-10-17T19:09:59.251" v="12345" actId="47"/>
        <pc:sldMkLst>
          <pc:docMk/>
          <pc:sldMk cId="2755266755" sldId="400"/>
        </pc:sldMkLst>
      </pc:sldChg>
      <pc:sldChg chg="modSp ord modNotesTx">
        <pc:chgData name="Thomas Bosboom" userId="9f1bac20-430e-4bcb-a361-e3b7700d19ce" providerId="ADAL" clId="{D22FAE98-AF79-41F6-BC5E-1A6D47BB83CA}" dt="2024-10-19T19:50:05.813" v="19712" actId="20577"/>
        <pc:sldMkLst>
          <pc:docMk/>
          <pc:sldMk cId="3596298003" sldId="401"/>
        </pc:sldMkLst>
        <pc:spChg chg="mod">
          <ac:chgData name="Thomas Bosboom" userId="9f1bac20-430e-4bcb-a361-e3b7700d19ce" providerId="ADAL" clId="{D22FAE98-AF79-41F6-BC5E-1A6D47BB83CA}" dt="2024-10-19T19:49:41.858" v="19691" actId="20577"/>
          <ac:spMkLst>
            <pc:docMk/>
            <pc:sldMk cId="3596298003" sldId="401"/>
            <ac:spMk id="6" creationId="{122D4EB2-1656-7A15-72A0-6895B311122F}"/>
          </ac:spMkLst>
        </pc:spChg>
      </pc:sldChg>
      <pc:sldChg chg="addSp delSp modSp mod modNotesTx">
        <pc:chgData name="Thomas Bosboom" userId="9f1bac20-430e-4bcb-a361-e3b7700d19ce" providerId="ADAL" clId="{D22FAE98-AF79-41F6-BC5E-1A6D47BB83CA}" dt="2024-10-20T16:05:25.622" v="23066" actId="732"/>
        <pc:sldMkLst>
          <pc:docMk/>
          <pc:sldMk cId="654539849" sldId="402"/>
        </pc:sldMkLst>
        <pc:picChg chg="add mod modCrop">
          <ac:chgData name="Thomas Bosboom" userId="9f1bac20-430e-4bcb-a361-e3b7700d19ce" providerId="ADAL" clId="{D22FAE98-AF79-41F6-BC5E-1A6D47BB83CA}" dt="2024-10-20T16:05:25.622" v="23066" actId="732"/>
          <ac:picMkLst>
            <pc:docMk/>
            <pc:sldMk cId="654539849" sldId="402"/>
            <ac:picMk id="4" creationId="{0AF92F65-C8DE-BB81-9C35-BCFE2A9752BC}"/>
          </ac:picMkLst>
        </pc:picChg>
        <pc:picChg chg="del">
          <ac:chgData name="Thomas Bosboom" userId="9f1bac20-430e-4bcb-a361-e3b7700d19ce" providerId="ADAL" clId="{D22FAE98-AF79-41F6-BC5E-1A6D47BB83CA}" dt="2024-10-20T16:05:20.629" v="23064" actId="478"/>
          <ac:picMkLst>
            <pc:docMk/>
            <pc:sldMk cId="654539849" sldId="402"/>
            <ac:picMk id="6" creationId="{A529DADF-3C0B-F375-0EB5-0CFE49993730}"/>
          </ac:picMkLst>
        </pc:picChg>
      </pc:sldChg>
      <pc:sldChg chg="modSp mod ord modNotesTx">
        <pc:chgData name="Thomas Bosboom" userId="9f1bac20-430e-4bcb-a361-e3b7700d19ce" providerId="ADAL" clId="{D22FAE98-AF79-41F6-BC5E-1A6D47BB83CA}" dt="2024-10-20T18:18:12.323" v="23088"/>
        <pc:sldMkLst>
          <pc:docMk/>
          <pc:sldMk cId="1323328096" sldId="406"/>
        </pc:sldMkLst>
        <pc:picChg chg="mod">
          <ac:chgData name="Thomas Bosboom" userId="9f1bac20-430e-4bcb-a361-e3b7700d19ce" providerId="ADAL" clId="{D22FAE98-AF79-41F6-BC5E-1A6D47BB83CA}" dt="2024-10-17T14:28:11.332" v="7489" actId="1076"/>
          <ac:picMkLst>
            <pc:docMk/>
            <pc:sldMk cId="1323328096" sldId="406"/>
            <ac:picMk id="6" creationId="{DE04430C-10AF-A376-C764-3D7B6C526E99}"/>
          </ac:picMkLst>
        </pc:picChg>
      </pc:sldChg>
      <pc:sldChg chg="modSp mod modNotesTx">
        <pc:chgData name="Thomas Bosboom" userId="9f1bac20-430e-4bcb-a361-e3b7700d19ce" providerId="ADAL" clId="{D22FAE98-AF79-41F6-BC5E-1A6D47BB83CA}" dt="2024-10-19T19:55:53.718" v="19875" actId="20577"/>
        <pc:sldMkLst>
          <pc:docMk/>
          <pc:sldMk cId="1513477685" sldId="407"/>
        </pc:sldMkLst>
        <pc:spChg chg="mod">
          <ac:chgData name="Thomas Bosboom" userId="9f1bac20-430e-4bcb-a361-e3b7700d19ce" providerId="ADAL" clId="{D22FAE98-AF79-41F6-BC5E-1A6D47BB83CA}" dt="2024-10-17T12:50:27.525" v="5308" actId="27636"/>
          <ac:spMkLst>
            <pc:docMk/>
            <pc:sldMk cId="1513477685" sldId="407"/>
            <ac:spMk id="7" creationId="{4A2750FB-69B5-49A9-FB81-34790D0F0F73}"/>
          </ac:spMkLst>
        </pc:spChg>
      </pc:sldChg>
      <pc:sldChg chg="addSp modSp mod ord modNotesTx">
        <pc:chgData name="Thomas Bosboom" userId="9f1bac20-430e-4bcb-a361-e3b7700d19ce" providerId="ADAL" clId="{D22FAE98-AF79-41F6-BC5E-1A6D47BB83CA}" dt="2024-10-19T19:57:18.124" v="19887" actId="20577"/>
        <pc:sldMkLst>
          <pc:docMk/>
          <pc:sldMk cId="1349494034" sldId="408"/>
        </pc:sldMkLst>
        <pc:picChg chg="add mod modCrop">
          <ac:chgData name="Thomas Bosboom" userId="9f1bac20-430e-4bcb-a361-e3b7700d19ce" providerId="ADAL" clId="{D22FAE98-AF79-41F6-BC5E-1A6D47BB83CA}" dt="2024-10-17T17:51:38.101" v="10577" actId="1035"/>
          <ac:picMkLst>
            <pc:docMk/>
            <pc:sldMk cId="1349494034" sldId="408"/>
            <ac:picMk id="3" creationId="{E0CFCC35-E2F2-6AD6-BD60-B62880277D9A}"/>
          </ac:picMkLst>
        </pc:picChg>
        <pc:picChg chg="mod">
          <ac:chgData name="Thomas Bosboom" userId="9f1bac20-430e-4bcb-a361-e3b7700d19ce" providerId="ADAL" clId="{D22FAE98-AF79-41F6-BC5E-1A6D47BB83CA}" dt="2024-10-17T17:03:23.103" v="9104" actId="14100"/>
          <ac:picMkLst>
            <pc:docMk/>
            <pc:sldMk cId="1349494034" sldId="408"/>
            <ac:picMk id="5" creationId="{F577D057-CE31-2866-A4ED-D763807DEBD4}"/>
          </ac:picMkLst>
        </pc:picChg>
        <pc:picChg chg="add mod modCrop">
          <ac:chgData name="Thomas Bosboom" userId="9f1bac20-430e-4bcb-a361-e3b7700d19ce" providerId="ADAL" clId="{D22FAE98-AF79-41F6-BC5E-1A6D47BB83CA}" dt="2024-10-17T17:51:35.936" v="10574" actId="1036"/>
          <ac:picMkLst>
            <pc:docMk/>
            <pc:sldMk cId="1349494034" sldId="408"/>
            <ac:picMk id="7" creationId="{9763CB88-C239-72CF-F343-199187716D50}"/>
          </ac:picMkLst>
        </pc:picChg>
      </pc:sldChg>
      <pc:sldChg chg="modNotesTx">
        <pc:chgData name="Thomas Bosboom" userId="9f1bac20-430e-4bcb-a361-e3b7700d19ce" providerId="ADAL" clId="{D22FAE98-AF79-41F6-BC5E-1A6D47BB83CA}" dt="2024-10-19T21:24:09.546" v="22306" actId="113"/>
        <pc:sldMkLst>
          <pc:docMk/>
          <pc:sldMk cId="2756799087" sldId="409"/>
        </pc:sldMkLst>
      </pc:sldChg>
      <pc:sldChg chg="mod ord modShow modNotesTx">
        <pc:chgData name="Thomas Bosboom" userId="9f1bac20-430e-4bcb-a361-e3b7700d19ce" providerId="ADAL" clId="{D22FAE98-AF79-41F6-BC5E-1A6D47BB83CA}" dt="2024-10-20T18:18:12.323" v="23088"/>
        <pc:sldMkLst>
          <pc:docMk/>
          <pc:sldMk cId="2778962867" sldId="410"/>
        </pc:sldMkLst>
      </pc:sldChg>
      <pc:sldChg chg="modSp mod ord modNotesTx">
        <pc:chgData name="Thomas Bosboom" userId="9f1bac20-430e-4bcb-a361-e3b7700d19ce" providerId="ADAL" clId="{D22FAE98-AF79-41F6-BC5E-1A6D47BB83CA}" dt="2024-10-19T13:36:59.645" v="17968" actId="20577"/>
        <pc:sldMkLst>
          <pc:docMk/>
          <pc:sldMk cId="2504841984" sldId="411"/>
        </pc:sldMkLst>
        <pc:spChg chg="mod">
          <ac:chgData name="Thomas Bosboom" userId="9f1bac20-430e-4bcb-a361-e3b7700d19ce" providerId="ADAL" clId="{D22FAE98-AF79-41F6-BC5E-1A6D47BB83CA}" dt="2024-10-19T13:09:47.239" v="17198" actId="20577"/>
          <ac:spMkLst>
            <pc:docMk/>
            <pc:sldMk cId="2504841984" sldId="411"/>
            <ac:spMk id="2" creationId="{FBA25AB4-6DA4-E5FF-D10C-F584C0C2126B}"/>
          </ac:spMkLst>
        </pc:spChg>
        <pc:spChg chg="mod">
          <ac:chgData name="Thomas Bosboom" userId="9f1bac20-430e-4bcb-a361-e3b7700d19ce" providerId="ADAL" clId="{D22FAE98-AF79-41F6-BC5E-1A6D47BB83CA}" dt="2024-10-19T13:13:20.994" v="17281" actId="20577"/>
          <ac:spMkLst>
            <pc:docMk/>
            <pc:sldMk cId="2504841984" sldId="411"/>
            <ac:spMk id="3" creationId="{17857A83-D254-F50D-AD6B-0A0CFFD83166}"/>
          </ac:spMkLst>
        </pc:spChg>
      </pc:sldChg>
      <pc:sldChg chg="modNotesTx">
        <pc:chgData name="Thomas Bosboom" userId="9f1bac20-430e-4bcb-a361-e3b7700d19ce" providerId="ADAL" clId="{D22FAE98-AF79-41F6-BC5E-1A6D47BB83CA}" dt="2024-10-20T16:01:40.926" v="23063" actId="113"/>
        <pc:sldMkLst>
          <pc:docMk/>
          <pc:sldMk cId="3818504575" sldId="412"/>
        </pc:sldMkLst>
      </pc:sldChg>
      <pc:sldChg chg="addSp delSp modSp mod modNotesTx">
        <pc:chgData name="Thomas Bosboom" userId="9f1bac20-430e-4bcb-a361-e3b7700d19ce" providerId="ADAL" clId="{D22FAE98-AF79-41F6-BC5E-1A6D47BB83CA}" dt="2024-10-19T20:06:34.267" v="20136" actId="20577"/>
        <pc:sldMkLst>
          <pc:docMk/>
          <pc:sldMk cId="2551845391" sldId="418"/>
        </pc:sldMkLst>
        <pc:spChg chg="add del mod">
          <ac:chgData name="Thomas Bosboom" userId="9f1bac20-430e-4bcb-a361-e3b7700d19ce" providerId="ADAL" clId="{D22FAE98-AF79-41F6-BC5E-1A6D47BB83CA}" dt="2024-10-19T20:06:31.330" v="20134" actId="478"/>
          <ac:spMkLst>
            <pc:docMk/>
            <pc:sldMk cId="2551845391" sldId="418"/>
            <ac:spMk id="11" creationId="{CEC78897-149E-5E90-608A-A9B3394B27B5}"/>
          </ac:spMkLst>
        </pc:spChg>
        <pc:spChg chg="add mod">
          <ac:chgData name="Thomas Bosboom" userId="9f1bac20-430e-4bcb-a361-e3b7700d19ce" providerId="ADAL" clId="{D22FAE98-AF79-41F6-BC5E-1A6D47BB83CA}" dt="2024-10-19T20:06:28.791" v="20133"/>
          <ac:spMkLst>
            <pc:docMk/>
            <pc:sldMk cId="2551845391" sldId="418"/>
            <ac:spMk id="12" creationId="{F5120DEE-42D9-DBB4-F12B-502BFD576BE3}"/>
          </ac:spMkLst>
        </pc:spChg>
        <pc:spChg chg="add mod">
          <ac:chgData name="Thomas Bosboom" userId="9f1bac20-430e-4bcb-a361-e3b7700d19ce" providerId="ADAL" clId="{D22FAE98-AF79-41F6-BC5E-1A6D47BB83CA}" dt="2024-10-19T20:06:34.267" v="20136" actId="20577"/>
          <ac:spMkLst>
            <pc:docMk/>
            <pc:sldMk cId="2551845391" sldId="418"/>
            <ac:spMk id="13" creationId="{F2372BE6-4BDD-2F47-64D6-EDF8A797B01C}"/>
          </ac:spMkLst>
        </pc:spChg>
        <pc:spChg chg="mod">
          <ac:chgData name="Thomas Bosboom" userId="9f1bac20-430e-4bcb-a361-e3b7700d19ce" providerId="ADAL" clId="{D22FAE98-AF79-41F6-BC5E-1A6D47BB83CA}" dt="2024-10-17T10:40:32.329" v="93"/>
          <ac:spMkLst>
            <pc:docMk/>
            <pc:sldMk cId="2551845391" sldId="418"/>
            <ac:spMk id="3157" creationId="{00000000-0000-0000-0000-000000000000}"/>
          </ac:spMkLst>
        </pc:spChg>
        <pc:spChg chg="del mod">
          <ac:chgData name="Thomas Bosboom" userId="9f1bac20-430e-4bcb-a361-e3b7700d19ce" providerId="ADAL" clId="{D22FAE98-AF79-41F6-BC5E-1A6D47BB83CA}" dt="2024-10-19T20:06:27.031" v="20131" actId="478"/>
          <ac:spMkLst>
            <pc:docMk/>
            <pc:sldMk cId="2551845391" sldId="418"/>
            <ac:spMk id="3158" creationId="{00000000-0000-0000-0000-000000000000}"/>
          </ac:spMkLst>
        </pc:spChg>
      </pc:sldChg>
      <pc:sldChg chg="ord">
        <pc:chgData name="Thomas Bosboom" userId="9f1bac20-430e-4bcb-a361-e3b7700d19ce" providerId="ADAL" clId="{D22FAE98-AF79-41F6-BC5E-1A6D47BB83CA}" dt="2024-10-20T12:51:48.903" v="22502"/>
        <pc:sldMkLst>
          <pc:docMk/>
          <pc:sldMk cId="1876963216" sldId="420"/>
        </pc:sldMkLst>
      </pc:sldChg>
      <pc:sldChg chg="modSp del mod modNotesTx">
        <pc:chgData name="Thomas Bosboom" userId="9f1bac20-430e-4bcb-a361-e3b7700d19ce" providerId="ADAL" clId="{D22FAE98-AF79-41F6-BC5E-1A6D47BB83CA}" dt="2024-10-20T12:50:41.167" v="22491" actId="47"/>
        <pc:sldMkLst>
          <pc:docMk/>
          <pc:sldMk cId="968008365" sldId="421"/>
        </pc:sldMkLst>
        <pc:spChg chg="mod">
          <ac:chgData name="Thomas Bosboom" userId="9f1bac20-430e-4bcb-a361-e3b7700d19ce" providerId="ADAL" clId="{D22FAE98-AF79-41F6-BC5E-1A6D47BB83CA}" dt="2024-10-19T19:18:19.738" v="18419" actId="113"/>
          <ac:spMkLst>
            <pc:docMk/>
            <pc:sldMk cId="968008365" sldId="421"/>
            <ac:spMk id="2" creationId="{4A42BABB-CC21-B42D-BC83-6E263F4F6D56}"/>
          </ac:spMkLst>
        </pc:spChg>
        <pc:spChg chg="mod">
          <ac:chgData name="Thomas Bosboom" userId="9f1bac20-430e-4bcb-a361-e3b7700d19ce" providerId="ADAL" clId="{D22FAE98-AF79-41F6-BC5E-1A6D47BB83CA}" dt="2024-10-19T19:18:21.587" v="18420" actId="113"/>
          <ac:spMkLst>
            <pc:docMk/>
            <pc:sldMk cId="968008365" sldId="421"/>
            <ac:spMk id="3" creationId="{A37C40C0-0ED2-57FD-71EB-3269B75A27AA}"/>
          </ac:spMkLst>
        </pc:spChg>
        <pc:spChg chg="mod">
          <ac:chgData name="Thomas Bosboom" userId="9f1bac20-430e-4bcb-a361-e3b7700d19ce" providerId="ADAL" clId="{D22FAE98-AF79-41F6-BC5E-1A6D47BB83CA}" dt="2024-10-17T10:40:32.798" v="99"/>
          <ac:spMkLst>
            <pc:docMk/>
            <pc:sldMk cId="968008365" sldId="421"/>
            <ac:spMk id="3157" creationId="{00000000-0000-0000-0000-000000000000}"/>
          </ac:spMkLst>
        </pc:spChg>
      </pc:sldChg>
      <pc:sldChg chg="addSp modSp mod">
        <pc:chgData name="Thomas Bosboom" userId="9f1bac20-430e-4bcb-a361-e3b7700d19ce" providerId="ADAL" clId="{D22FAE98-AF79-41F6-BC5E-1A6D47BB83CA}" dt="2024-10-19T12:51:36.962" v="16947" actId="20577"/>
        <pc:sldMkLst>
          <pc:docMk/>
          <pc:sldMk cId="3089120296" sldId="433"/>
        </pc:sldMkLst>
        <pc:spChg chg="add mod">
          <ac:chgData name="Thomas Bosboom" userId="9f1bac20-430e-4bcb-a361-e3b7700d19ce" providerId="ADAL" clId="{D22FAE98-AF79-41F6-BC5E-1A6D47BB83CA}" dt="2024-10-19T12:51:36.962" v="16947" actId="20577"/>
          <ac:spMkLst>
            <pc:docMk/>
            <pc:sldMk cId="3089120296" sldId="433"/>
            <ac:spMk id="2" creationId="{C1E6D1FA-8B68-18EC-FA0B-E09DA1B393FB}"/>
          </ac:spMkLst>
        </pc:spChg>
      </pc:sldChg>
      <pc:sldChg chg="modSp mod modNotesTx">
        <pc:chgData name="Thomas Bosboom" userId="9f1bac20-430e-4bcb-a361-e3b7700d19ce" providerId="ADAL" clId="{D22FAE98-AF79-41F6-BC5E-1A6D47BB83CA}" dt="2024-10-19T20:20:17.195" v="20400" actId="20577"/>
        <pc:sldMkLst>
          <pc:docMk/>
          <pc:sldMk cId="1201376761" sldId="436"/>
        </pc:sldMkLst>
        <pc:spChg chg="mod">
          <ac:chgData name="Thomas Bosboom" userId="9f1bac20-430e-4bcb-a361-e3b7700d19ce" providerId="ADAL" clId="{D22FAE98-AF79-41F6-BC5E-1A6D47BB83CA}" dt="2024-10-17T19:04:37.275" v="12213"/>
          <ac:spMkLst>
            <pc:docMk/>
            <pc:sldMk cId="1201376761" sldId="436"/>
            <ac:spMk id="2" creationId="{248E446C-F897-4B84-6F95-CD0B417308E6}"/>
          </ac:spMkLst>
        </pc:spChg>
        <pc:spChg chg="mod">
          <ac:chgData name="Thomas Bosboom" userId="9f1bac20-430e-4bcb-a361-e3b7700d19ce" providerId="ADAL" clId="{D22FAE98-AF79-41F6-BC5E-1A6D47BB83CA}" dt="2024-10-19T20:19:22.550" v="20310" actId="114"/>
          <ac:spMkLst>
            <pc:docMk/>
            <pc:sldMk cId="1201376761" sldId="436"/>
            <ac:spMk id="6" creationId="{F393C028-7180-B614-61F2-02A5C954D4E9}"/>
          </ac:spMkLst>
        </pc:spChg>
        <pc:spChg chg="mod">
          <ac:chgData name="Thomas Bosboom" userId="9f1bac20-430e-4bcb-a361-e3b7700d19ce" providerId="ADAL" clId="{D22FAE98-AF79-41F6-BC5E-1A6D47BB83CA}" dt="2024-10-17T19:28:28.283" v="12583"/>
          <ac:spMkLst>
            <pc:docMk/>
            <pc:sldMk cId="1201376761" sldId="436"/>
            <ac:spMk id="3157" creationId="{00000000-0000-0000-0000-000000000000}"/>
          </ac:spMkLst>
        </pc:spChg>
      </pc:sldChg>
      <pc:sldChg chg="modSp mod modNotesTx">
        <pc:chgData name="Thomas Bosboom" userId="9f1bac20-430e-4bcb-a361-e3b7700d19ce" providerId="ADAL" clId="{D22FAE98-AF79-41F6-BC5E-1A6D47BB83CA}" dt="2024-10-19T20:16:18.039" v="20307" actId="20577"/>
        <pc:sldMkLst>
          <pc:docMk/>
          <pc:sldMk cId="859868171" sldId="437"/>
        </pc:sldMkLst>
        <pc:spChg chg="mod">
          <ac:chgData name="Thomas Bosboom" userId="9f1bac20-430e-4bcb-a361-e3b7700d19ce" providerId="ADAL" clId="{D22FAE98-AF79-41F6-BC5E-1A6D47BB83CA}" dt="2024-10-17T19:04:30.373" v="12212" actId="20577"/>
          <ac:spMkLst>
            <pc:docMk/>
            <pc:sldMk cId="859868171" sldId="437"/>
            <ac:spMk id="2" creationId="{248E446C-F897-4B84-6F95-CD0B417308E6}"/>
          </ac:spMkLst>
        </pc:spChg>
        <pc:spChg chg="mod">
          <ac:chgData name="Thomas Bosboom" userId="9f1bac20-430e-4bcb-a361-e3b7700d19ce" providerId="ADAL" clId="{D22FAE98-AF79-41F6-BC5E-1A6D47BB83CA}" dt="2024-10-17T17:31:16.136" v="9955" actId="20577"/>
          <ac:spMkLst>
            <pc:docMk/>
            <pc:sldMk cId="859868171" sldId="437"/>
            <ac:spMk id="3" creationId="{2A8CF6F6-E795-BAE6-399F-604B22E10767}"/>
          </ac:spMkLst>
        </pc:spChg>
        <pc:spChg chg="mod">
          <ac:chgData name="Thomas Bosboom" userId="9f1bac20-430e-4bcb-a361-e3b7700d19ce" providerId="ADAL" clId="{D22FAE98-AF79-41F6-BC5E-1A6D47BB83CA}" dt="2024-10-17T19:28:06.477" v="12582" actId="20577"/>
          <ac:spMkLst>
            <pc:docMk/>
            <pc:sldMk cId="859868171" sldId="437"/>
            <ac:spMk id="3157" creationId="{00000000-0000-0000-0000-000000000000}"/>
          </ac:spMkLst>
        </pc:spChg>
      </pc:sldChg>
      <pc:sldChg chg="modSp mod modNotesTx">
        <pc:chgData name="Thomas Bosboom" userId="9f1bac20-430e-4bcb-a361-e3b7700d19ce" providerId="ADAL" clId="{D22FAE98-AF79-41F6-BC5E-1A6D47BB83CA}" dt="2024-10-21T05:12:14.520" v="23544" actId="20577"/>
        <pc:sldMkLst>
          <pc:docMk/>
          <pc:sldMk cId="978072768" sldId="438"/>
        </pc:sldMkLst>
        <pc:spChg chg="mod">
          <ac:chgData name="Thomas Bosboom" userId="9f1bac20-430e-4bcb-a361-e3b7700d19ce" providerId="ADAL" clId="{D22FAE98-AF79-41F6-BC5E-1A6D47BB83CA}" dt="2024-10-17T19:28:40.049" v="12585"/>
          <ac:spMkLst>
            <pc:docMk/>
            <pc:sldMk cId="978072768" sldId="438"/>
            <ac:spMk id="3157" creationId="{00000000-0000-0000-0000-000000000000}"/>
          </ac:spMkLst>
        </pc:spChg>
      </pc:sldChg>
      <pc:sldChg chg="modSp mod modNotesTx">
        <pc:chgData name="Thomas Bosboom" userId="9f1bac20-430e-4bcb-a361-e3b7700d19ce" providerId="ADAL" clId="{D22FAE98-AF79-41F6-BC5E-1A6D47BB83CA}" dt="2024-10-20T19:48:03.164" v="23299" actId="20577"/>
        <pc:sldMkLst>
          <pc:docMk/>
          <pc:sldMk cId="3183274150" sldId="439"/>
        </pc:sldMkLst>
        <pc:spChg chg="mod">
          <ac:chgData name="Thomas Bosboom" userId="9f1bac20-430e-4bcb-a361-e3b7700d19ce" providerId="ADAL" clId="{D22FAE98-AF79-41F6-BC5E-1A6D47BB83CA}" dt="2024-10-20T13:13:22.684" v="22517" actId="20577"/>
          <ac:spMkLst>
            <pc:docMk/>
            <pc:sldMk cId="3183274150" sldId="439"/>
            <ac:spMk id="11" creationId="{23D7DCEF-44F8-C687-64B6-BB94D7B8BF82}"/>
          </ac:spMkLst>
        </pc:spChg>
        <pc:spChg chg="mod">
          <ac:chgData name="Thomas Bosboom" userId="9f1bac20-430e-4bcb-a361-e3b7700d19ce" providerId="ADAL" clId="{D22FAE98-AF79-41F6-BC5E-1A6D47BB83CA}" dt="2024-10-20T18:52:16.768" v="23206" actId="20577"/>
          <ac:spMkLst>
            <pc:docMk/>
            <pc:sldMk cId="3183274150" sldId="439"/>
            <ac:spMk id="21" creationId="{25B3A992-997E-0132-9A40-1800FD5B3BCB}"/>
          </ac:spMkLst>
        </pc:spChg>
        <pc:spChg chg="mod">
          <ac:chgData name="Thomas Bosboom" userId="9f1bac20-430e-4bcb-a361-e3b7700d19ce" providerId="ADAL" clId="{D22FAE98-AF79-41F6-BC5E-1A6D47BB83CA}" dt="2024-10-20T19:48:01.407" v="23296" actId="20577"/>
          <ac:spMkLst>
            <pc:docMk/>
            <pc:sldMk cId="3183274150" sldId="439"/>
            <ac:spMk id="23" creationId="{AADA1921-C62C-7903-1777-20BE6F842107}"/>
          </ac:spMkLst>
        </pc:spChg>
        <pc:spChg chg="mod">
          <ac:chgData name="Thomas Bosboom" userId="9f1bac20-430e-4bcb-a361-e3b7700d19ce" providerId="ADAL" clId="{D22FAE98-AF79-41F6-BC5E-1A6D47BB83CA}" dt="2024-10-20T19:48:03.164" v="23299" actId="20577"/>
          <ac:spMkLst>
            <pc:docMk/>
            <pc:sldMk cId="3183274150" sldId="439"/>
            <ac:spMk id="24" creationId="{23061C8F-C3D1-36C6-E50E-12C69306D92F}"/>
          </ac:spMkLst>
        </pc:spChg>
        <pc:spChg chg="mod">
          <ac:chgData name="Thomas Bosboom" userId="9f1bac20-430e-4bcb-a361-e3b7700d19ce" providerId="ADAL" clId="{D22FAE98-AF79-41F6-BC5E-1A6D47BB83CA}" dt="2024-10-17T22:28:25.136" v="13980" actId="20577"/>
          <ac:spMkLst>
            <pc:docMk/>
            <pc:sldMk cId="3183274150" sldId="439"/>
            <ac:spMk id="3157" creationId="{00000000-0000-0000-0000-000000000000}"/>
          </ac:spMkLst>
        </pc:spChg>
        <pc:grpChg chg="mod">
          <ac:chgData name="Thomas Bosboom" userId="9f1bac20-430e-4bcb-a361-e3b7700d19ce" providerId="ADAL" clId="{D22FAE98-AF79-41F6-BC5E-1A6D47BB83CA}" dt="2024-10-19T21:10:38.512" v="21734" actId="1076"/>
          <ac:grpSpMkLst>
            <pc:docMk/>
            <pc:sldMk cId="3183274150" sldId="439"/>
            <ac:grpSpMk id="12" creationId="{695792AE-3F52-8C8E-BCED-E2CB79DC870F}"/>
          </ac:grpSpMkLst>
        </pc:grpChg>
        <pc:grpChg chg="mod">
          <ac:chgData name="Thomas Bosboom" userId="9f1bac20-430e-4bcb-a361-e3b7700d19ce" providerId="ADAL" clId="{D22FAE98-AF79-41F6-BC5E-1A6D47BB83CA}" dt="2024-10-19T21:17:34.152" v="21987" actId="1076"/>
          <ac:grpSpMkLst>
            <pc:docMk/>
            <pc:sldMk cId="3183274150" sldId="439"/>
            <ac:grpSpMk id="19" creationId="{E54C7E48-CF40-1613-157F-700A60FAE789}"/>
          </ac:grpSpMkLst>
        </pc:grpChg>
        <pc:grpChg chg="mod">
          <ac:chgData name="Thomas Bosboom" userId="9f1bac20-430e-4bcb-a361-e3b7700d19ce" providerId="ADAL" clId="{D22FAE98-AF79-41F6-BC5E-1A6D47BB83CA}" dt="2024-10-20T19:48:01.407" v="23296" actId="20577"/>
          <ac:grpSpMkLst>
            <pc:docMk/>
            <pc:sldMk cId="3183274150" sldId="439"/>
            <ac:grpSpMk id="22" creationId="{F5FE7FCE-48A1-942E-B59A-6FCEAD2C68FB}"/>
          </ac:grpSpMkLst>
        </pc:grpChg>
      </pc:sldChg>
      <pc:sldChg chg="ord">
        <pc:chgData name="Thomas Bosboom" userId="9f1bac20-430e-4bcb-a361-e3b7700d19ce" providerId="ADAL" clId="{D22FAE98-AF79-41F6-BC5E-1A6D47BB83CA}" dt="2024-10-20T12:51:59.889" v="22504"/>
        <pc:sldMkLst>
          <pc:docMk/>
          <pc:sldMk cId="3836954810" sldId="449"/>
        </pc:sldMkLst>
      </pc:sldChg>
      <pc:sldChg chg="addSp modSp mod">
        <pc:chgData name="Thomas Bosboom" userId="9f1bac20-430e-4bcb-a361-e3b7700d19ce" providerId="ADAL" clId="{D22FAE98-AF79-41F6-BC5E-1A6D47BB83CA}" dt="2024-10-20T19:59:25.418" v="23529" actId="1076"/>
        <pc:sldMkLst>
          <pc:docMk/>
          <pc:sldMk cId="3810388309" sldId="450"/>
        </pc:sldMkLst>
        <pc:picChg chg="add mod">
          <ac:chgData name="Thomas Bosboom" userId="9f1bac20-430e-4bcb-a361-e3b7700d19ce" providerId="ADAL" clId="{D22FAE98-AF79-41F6-BC5E-1A6D47BB83CA}" dt="2024-10-20T19:59:21.083" v="23528" actId="1076"/>
          <ac:picMkLst>
            <pc:docMk/>
            <pc:sldMk cId="3810388309" sldId="450"/>
            <ac:picMk id="13" creationId="{5AA564D5-E1BE-A418-C95A-79D3FE230E85}"/>
          </ac:picMkLst>
        </pc:picChg>
        <pc:picChg chg="add mod">
          <ac:chgData name="Thomas Bosboom" userId="9f1bac20-430e-4bcb-a361-e3b7700d19ce" providerId="ADAL" clId="{D22FAE98-AF79-41F6-BC5E-1A6D47BB83CA}" dt="2024-10-20T19:59:25.418" v="23529" actId="1076"/>
          <ac:picMkLst>
            <pc:docMk/>
            <pc:sldMk cId="3810388309" sldId="450"/>
            <ac:picMk id="15" creationId="{8E22B24F-9D8E-65C7-9EB0-BC0275521758}"/>
          </ac:picMkLst>
        </pc:picChg>
      </pc:sldChg>
      <pc:sldChg chg="modNotesTx">
        <pc:chgData name="Thomas Bosboom" userId="9f1bac20-430e-4bcb-a361-e3b7700d19ce" providerId="ADAL" clId="{D22FAE98-AF79-41F6-BC5E-1A6D47BB83CA}" dt="2024-10-19T12:31:06.633" v="16698" actId="20577"/>
        <pc:sldMkLst>
          <pc:docMk/>
          <pc:sldMk cId="3246875639" sldId="452"/>
        </pc:sldMkLst>
      </pc:sldChg>
      <pc:sldChg chg="modAnim modNotesTx">
        <pc:chgData name="Thomas Bosboom" userId="9f1bac20-430e-4bcb-a361-e3b7700d19ce" providerId="ADAL" clId="{D22FAE98-AF79-41F6-BC5E-1A6D47BB83CA}" dt="2024-10-20T14:47:41.800" v="22604"/>
        <pc:sldMkLst>
          <pc:docMk/>
          <pc:sldMk cId="1739495624" sldId="453"/>
        </pc:sldMkLst>
      </pc:sldChg>
      <pc:sldChg chg="ord">
        <pc:chgData name="Thomas Bosboom" userId="9f1bac20-430e-4bcb-a361-e3b7700d19ce" providerId="ADAL" clId="{D22FAE98-AF79-41F6-BC5E-1A6D47BB83CA}" dt="2024-10-20T18:18:15.321" v="23090"/>
        <pc:sldMkLst>
          <pc:docMk/>
          <pc:sldMk cId="3309281625" sldId="455"/>
        </pc:sldMkLst>
      </pc:sldChg>
      <pc:sldChg chg="modSp mod">
        <pc:chgData name="Thomas Bosboom" userId="9f1bac20-430e-4bcb-a361-e3b7700d19ce" providerId="ADAL" clId="{D22FAE98-AF79-41F6-BC5E-1A6D47BB83CA}" dt="2024-10-17T19:10:09.343" v="12358" actId="20577"/>
        <pc:sldMkLst>
          <pc:docMk/>
          <pc:sldMk cId="3373104615" sldId="460"/>
        </pc:sldMkLst>
        <pc:spChg chg="mod">
          <ac:chgData name="Thomas Bosboom" userId="9f1bac20-430e-4bcb-a361-e3b7700d19ce" providerId="ADAL" clId="{D22FAE98-AF79-41F6-BC5E-1A6D47BB83CA}" dt="2024-10-17T19:10:09.343" v="12358" actId="20577"/>
          <ac:spMkLst>
            <pc:docMk/>
            <pc:sldMk cId="3373104615" sldId="460"/>
            <ac:spMk id="19" creationId="{52801FE0-DFA9-AB0B-0D1C-FCEF35DEF913}"/>
          </ac:spMkLst>
        </pc:spChg>
      </pc:sldChg>
      <pc:sldChg chg="addSp modSp mod modNotesTx">
        <pc:chgData name="Thomas Bosboom" userId="9f1bac20-430e-4bcb-a361-e3b7700d19ce" providerId="ADAL" clId="{D22FAE98-AF79-41F6-BC5E-1A6D47BB83CA}" dt="2024-10-20T19:33:11.549" v="23279" actId="20577"/>
        <pc:sldMkLst>
          <pc:docMk/>
          <pc:sldMk cId="2096460450" sldId="463"/>
        </pc:sldMkLst>
        <pc:spChg chg="add mod">
          <ac:chgData name="Thomas Bosboom" userId="9f1bac20-430e-4bcb-a361-e3b7700d19ce" providerId="ADAL" clId="{D22FAE98-AF79-41F6-BC5E-1A6D47BB83CA}" dt="2024-10-20T19:33:08.060" v="23276" actId="1076"/>
          <ac:spMkLst>
            <pc:docMk/>
            <pc:sldMk cId="2096460450" sldId="463"/>
            <ac:spMk id="2" creationId="{D4276091-929C-E91E-589D-8B13155EA780}"/>
          </ac:spMkLst>
        </pc:spChg>
        <pc:spChg chg="mod">
          <ac:chgData name="Thomas Bosboom" userId="9f1bac20-430e-4bcb-a361-e3b7700d19ce" providerId="ADAL" clId="{D22FAE98-AF79-41F6-BC5E-1A6D47BB83CA}" dt="2024-10-20T19:33:11.549" v="23279" actId="20577"/>
          <ac:spMkLst>
            <pc:docMk/>
            <pc:sldMk cId="2096460450" sldId="463"/>
            <ac:spMk id="3158" creationId="{EDC30837-BFC8-F28A-A784-01B137E2F0BB}"/>
          </ac:spMkLst>
        </pc:spChg>
      </pc:sldChg>
      <pc:sldChg chg="mod modShow modNotesTx">
        <pc:chgData name="Thomas Bosboom" userId="9f1bac20-430e-4bcb-a361-e3b7700d19ce" providerId="ADAL" clId="{D22FAE98-AF79-41F6-BC5E-1A6D47BB83CA}" dt="2024-10-20T16:42:03.311" v="23069" actId="729"/>
        <pc:sldMkLst>
          <pc:docMk/>
          <pc:sldMk cId="4044683531" sldId="466"/>
        </pc:sldMkLst>
      </pc:sldChg>
      <pc:sldChg chg="modNotesTx">
        <pc:chgData name="Thomas Bosboom" userId="9f1bac20-430e-4bcb-a361-e3b7700d19ce" providerId="ADAL" clId="{D22FAE98-AF79-41F6-BC5E-1A6D47BB83CA}" dt="2024-10-19T12:30:46.445" v="16647" actId="20577"/>
        <pc:sldMkLst>
          <pc:docMk/>
          <pc:sldMk cId="2200825746" sldId="467"/>
        </pc:sldMkLst>
      </pc:sldChg>
      <pc:sldChg chg="addSp delSp modSp mod modNotesTx">
        <pc:chgData name="Thomas Bosboom" userId="9f1bac20-430e-4bcb-a361-e3b7700d19ce" providerId="ADAL" clId="{D22FAE98-AF79-41F6-BC5E-1A6D47BB83CA}" dt="2024-10-20T12:50:35.830" v="22490"/>
        <pc:sldMkLst>
          <pc:docMk/>
          <pc:sldMk cId="4266371011" sldId="469"/>
        </pc:sldMkLst>
        <pc:spChg chg="mod">
          <ac:chgData name="Thomas Bosboom" userId="9f1bac20-430e-4bcb-a361-e3b7700d19ce" providerId="ADAL" clId="{D22FAE98-AF79-41F6-BC5E-1A6D47BB83CA}" dt="2024-10-19T19:18:29.052" v="18421" actId="113"/>
          <ac:spMkLst>
            <pc:docMk/>
            <pc:sldMk cId="4266371011" sldId="469"/>
            <ac:spMk id="2" creationId="{3720EB4F-FCFA-448A-CE96-2245C0ACA006}"/>
          </ac:spMkLst>
        </pc:spChg>
        <pc:spChg chg="mod">
          <ac:chgData name="Thomas Bosboom" userId="9f1bac20-430e-4bcb-a361-e3b7700d19ce" providerId="ADAL" clId="{D22FAE98-AF79-41F6-BC5E-1A6D47BB83CA}" dt="2024-10-19T19:18:30.848" v="18422" actId="113"/>
          <ac:spMkLst>
            <pc:docMk/>
            <pc:sldMk cId="4266371011" sldId="469"/>
            <ac:spMk id="3" creationId="{F8289977-4992-4B67-2B6A-B93A2A4E30F9}"/>
          </ac:spMkLst>
        </pc:spChg>
        <pc:spChg chg="add del mod">
          <ac:chgData name="Thomas Bosboom" userId="9f1bac20-430e-4bcb-a361-e3b7700d19ce" providerId="ADAL" clId="{D22FAE98-AF79-41F6-BC5E-1A6D47BB83CA}" dt="2024-10-20T12:50:35.540" v="22489" actId="478"/>
          <ac:spMkLst>
            <pc:docMk/>
            <pc:sldMk cId="4266371011" sldId="469"/>
            <ac:spMk id="7" creationId="{55ADA79B-666A-B381-29D3-9A5F06CF4E2C}"/>
          </ac:spMkLst>
        </pc:spChg>
        <pc:spChg chg="add del mod">
          <ac:chgData name="Thomas Bosboom" userId="9f1bac20-430e-4bcb-a361-e3b7700d19ce" providerId="ADAL" clId="{D22FAE98-AF79-41F6-BC5E-1A6D47BB83CA}" dt="2024-10-20T12:50:34.246" v="22488" actId="478"/>
          <ac:spMkLst>
            <pc:docMk/>
            <pc:sldMk cId="4266371011" sldId="469"/>
            <ac:spMk id="8" creationId="{CDD1B15E-390D-F425-ACCD-725F2FDC784E}"/>
          </ac:spMkLst>
        </pc:spChg>
        <pc:spChg chg="add mod">
          <ac:chgData name="Thomas Bosboom" userId="9f1bac20-430e-4bcb-a361-e3b7700d19ce" providerId="ADAL" clId="{D22FAE98-AF79-41F6-BC5E-1A6D47BB83CA}" dt="2024-10-20T12:50:35.830" v="22490"/>
          <ac:spMkLst>
            <pc:docMk/>
            <pc:sldMk cId="4266371011" sldId="469"/>
            <ac:spMk id="9" creationId="{9461F18C-7444-CEED-2697-3461DB040A7D}"/>
          </ac:spMkLst>
        </pc:spChg>
        <pc:spChg chg="mod">
          <ac:chgData name="Thomas Bosboom" userId="9f1bac20-430e-4bcb-a361-e3b7700d19ce" providerId="ADAL" clId="{D22FAE98-AF79-41F6-BC5E-1A6D47BB83CA}" dt="2024-10-17T10:40:32.755" v="98"/>
          <ac:spMkLst>
            <pc:docMk/>
            <pc:sldMk cId="4266371011" sldId="469"/>
            <ac:spMk id="3157" creationId="{7C006BE9-9C50-C995-7962-6FF554686C25}"/>
          </ac:spMkLst>
        </pc:spChg>
        <pc:spChg chg="del">
          <ac:chgData name="Thomas Bosboom" userId="9f1bac20-430e-4bcb-a361-e3b7700d19ce" providerId="ADAL" clId="{D22FAE98-AF79-41F6-BC5E-1A6D47BB83CA}" dt="2024-10-20T12:50:32.577" v="22486" actId="478"/>
          <ac:spMkLst>
            <pc:docMk/>
            <pc:sldMk cId="4266371011" sldId="469"/>
            <ac:spMk id="3158" creationId="{CAC34700-716B-3D75-4BAE-A2FA90C764F6}"/>
          </ac:spMkLst>
        </pc:spChg>
      </pc:sldChg>
      <pc:sldChg chg="modSp mod modNotesTx">
        <pc:chgData name="Thomas Bosboom" userId="9f1bac20-430e-4bcb-a361-e3b7700d19ce" providerId="ADAL" clId="{D22FAE98-AF79-41F6-BC5E-1A6D47BB83CA}" dt="2024-10-20T18:54:40.214" v="23211"/>
        <pc:sldMkLst>
          <pc:docMk/>
          <pc:sldMk cId="1916059992" sldId="470"/>
        </pc:sldMkLst>
        <pc:spChg chg="mod">
          <ac:chgData name="Thomas Bosboom" userId="9f1bac20-430e-4bcb-a361-e3b7700d19ce" providerId="ADAL" clId="{D22FAE98-AF79-41F6-BC5E-1A6D47BB83CA}" dt="2024-10-19T19:18:34.256" v="18423" actId="113"/>
          <ac:spMkLst>
            <pc:docMk/>
            <pc:sldMk cId="1916059992" sldId="470"/>
            <ac:spMk id="2" creationId="{B51B55D3-B284-32D3-074B-29BCBC272CDF}"/>
          </ac:spMkLst>
        </pc:spChg>
        <pc:spChg chg="mod">
          <ac:chgData name="Thomas Bosboom" userId="9f1bac20-430e-4bcb-a361-e3b7700d19ce" providerId="ADAL" clId="{D22FAE98-AF79-41F6-BC5E-1A6D47BB83CA}" dt="2024-10-19T19:18:36.454" v="18424" actId="113"/>
          <ac:spMkLst>
            <pc:docMk/>
            <pc:sldMk cId="1916059992" sldId="470"/>
            <ac:spMk id="3" creationId="{00BCE1F5-3E41-1B97-FAE3-E350E8A4403B}"/>
          </ac:spMkLst>
        </pc:spChg>
        <pc:spChg chg="mod">
          <ac:chgData name="Thomas Bosboom" userId="9f1bac20-430e-4bcb-a361-e3b7700d19ce" providerId="ADAL" clId="{D22FAE98-AF79-41F6-BC5E-1A6D47BB83CA}" dt="2024-10-17T10:40:32.709" v="97"/>
          <ac:spMkLst>
            <pc:docMk/>
            <pc:sldMk cId="1916059992" sldId="470"/>
            <ac:spMk id="3157" creationId="{AD005F9B-1A04-4166-F709-99BE9595485B}"/>
          </ac:spMkLst>
        </pc:spChg>
        <pc:spChg chg="mod">
          <ac:chgData name="Thomas Bosboom" userId="9f1bac20-430e-4bcb-a361-e3b7700d19ce" providerId="ADAL" clId="{D22FAE98-AF79-41F6-BC5E-1A6D47BB83CA}" dt="2024-10-19T19:30:03.867" v="18897" actId="20578"/>
          <ac:spMkLst>
            <pc:docMk/>
            <pc:sldMk cId="1916059992" sldId="470"/>
            <ac:spMk id="3158" creationId="{E899C812-0B7D-CC94-C03A-75EF576777DB}"/>
          </ac:spMkLst>
        </pc:spChg>
      </pc:sldChg>
      <pc:sldChg chg="modSp mod">
        <pc:chgData name="Thomas Bosboom" userId="9f1bac20-430e-4bcb-a361-e3b7700d19ce" providerId="ADAL" clId="{D22FAE98-AF79-41F6-BC5E-1A6D47BB83CA}" dt="2024-10-17T10:40:32.586" v="94"/>
        <pc:sldMkLst>
          <pc:docMk/>
          <pc:sldMk cId="2893579152" sldId="471"/>
        </pc:sldMkLst>
        <pc:spChg chg="mod">
          <ac:chgData name="Thomas Bosboom" userId="9f1bac20-430e-4bcb-a361-e3b7700d19ce" providerId="ADAL" clId="{D22FAE98-AF79-41F6-BC5E-1A6D47BB83CA}" dt="2024-10-17T10:40:32.586" v="94"/>
          <ac:spMkLst>
            <pc:docMk/>
            <pc:sldMk cId="2893579152" sldId="471"/>
            <ac:spMk id="3157" creationId="{AF4C7756-7BF2-E72F-5CF2-05A67CAE3BE3}"/>
          </ac:spMkLst>
        </pc:spChg>
      </pc:sldChg>
      <pc:sldChg chg="modSp mod modNotesTx">
        <pc:chgData name="Thomas Bosboom" userId="9f1bac20-430e-4bcb-a361-e3b7700d19ce" providerId="ADAL" clId="{D22FAE98-AF79-41F6-BC5E-1A6D47BB83CA}" dt="2024-10-19T19:39:06.071" v="19311" actId="20577"/>
        <pc:sldMkLst>
          <pc:docMk/>
          <pc:sldMk cId="211232890" sldId="472"/>
        </pc:sldMkLst>
        <pc:spChg chg="mod">
          <ac:chgData name="Thomas Bosboom" userId="9f1bac20-430e-4bcb-a361-e3b7700d19ce" providerId="ADAL" clId="{D22FAE98-AF79-41F6-BC5E-1A6D47BB83CA}" dt="2024-10-17T10:40:31.645" v="92"/>
          <ac:spMkLst>
            <pc:docMk/>
            <pc:sldMk cId="211232890" sldId="472"/>
            <ac:spMk id="3157" creationId="{0F23C4CE-F69B-D89B-A22C-87059B2709F6}"/>
          </ac:spMkLst>
        </pc:spChg>
        <pc:spChg chg="mod">
          <ac:chgData name="Thomas Bosboom" userId="9f1bac20-430e-4bcb-a361-e3b7700d19ce" providerId="ADAL" clId="{D22FAE98-AF79-41F6-BC5E-1A6D47BB83CA}" dt="2024-10-19T19:38:31.620" v="19290" actId="27636"/>
          <ac:spMkLst>
            <pc:docMk/>
            <pc:sldMk cId="211232890" sldId="472"/>
            <ac:spMk id="3158" creationId="{1B6E3CB2-40CF-AA6F-F532-1AAAE9B93C68}"/>
          </ac:spMkLst>
        </pc:spChg>
      </pc:sldChg>
      <pc:sldChg chg="modSp mod ord modShow modNotesTx">
        <pc:chgData name="Thomas Bosboom" userId="9f1bac20-430e-4bcb-a361-e3b7700d19ce" providerId="ADAL" clId="{D22FAE98-AF79-41F6-BC5E-1A6D47BB83CA}" dt="2024-10-20T18:18:12.323" v="23088"/>
        <pc:sldMkLst>
          <pc:docMk/>
          <pc:sldMk cId="482686314" sldId="486"/>
        </pc:sldMkLst>
        <pc:spChg chg="mod">
          <ac:chgData name="Thomas Bosboom" userId="9f1bac20-430e-4bcb-a361-e3b7700d19ce" providerId="ADAL" clId="{D22FAE98-AF79-41F6-BC5E-1A6D47BB83CA}" dt="2024-10-17T13:49:58.594" v="6806" actId="20577"/>
          <ac:spMkLst>
            <pc:docMk/>
            <pc:sldMk cId="482686314" sldId="486"/>
            <ac:spMk id="3" creationId="{2E1AC501-EA89-E8EA-C3C2-C4ECE62AFC02}"/>
          </ac:spMkLst>
        </pc:spChg>
        <pc:spChg chg="mod">
          <ac:chgData name="Thomas Bosboom" userId="9f1bac20-430e-4bcb-a361-e3b7700d19ce" providerId="ADAL" clId="{D22FAE98-AF79-41F6-BC5E-1A6D47BB83CA}" dt="2024-10-17T14:11:16.314" v="7031" actId="20577"/>
          <ac:spMkLst>
            <pc:docMk/>
            <pc:sldMk cId="482686314" sldId="486"/>
            <ac:spMk id="3157" creationId="{160E6E3C-9939-9B7F-A75C-31840DE40B7E}"/>
          </ac:spMkLst>
        </pc:spChg>
        <pc:spChg chg="mod">
          <ac:chgData name="Thomas Bosboom" userId="9f1bac20-430e-4bcb-a361-e3b7700d19ce" providerId="ADAL" clId="{D22FAE98-AF79-41F6-BC5E-1A6D47BB83CA}" dt="2024-10-19T20:00:40.708" v="20065" actId="20577"/>
          <ac:spMkLst>
            <pc:docMk/>
            <pc:sldMk cId="482686314" sldId="486"/>
            <ac:spMk id="3158" creationId="{27888D6C-EEA8-7CC6-EFFC-10DD723AF14D}"/>
          </ac:spMkLst>
        </pc:spChg>
        <pc:picChg chg="mod">
          <ac:chgData name="Thomas Bosboom" userId="9f1bac20-430e-4bcb-a361-e3b7700d19ce" providerId="ADAL" clId="{D22FAE98-AF79-41F6-BC5E-1A6D47BB83CA}" dt="2024-10-19T20:02:33.431" v="20067" actId="1076"/>
          <ac:picMkLst>
            <pc:docMk/>
            <pc:sldMk cId="482686314" sldId="486"/>
            <ac:picMk id="7" creationId="{676A87E6-C632-B17E-1660-37ADDFB1705C}"/>
          </ac:picMkLst>
        </pc:picChg>
      </pc:sldChg>
      <pc:sldChg chg="modSp mod ord modNotesTx">
        <pc:chgData name="Thomas Bosboom" userId="9f1bac20-430e-4bcb-a361-e3b7700d19ce" providerId="ADAL" clId="{D22FAE98-AF79-41F6-BC5E-1A6D47BB83CA}" dt="2024-10-20T18:18:12.323" v="23088"/>
        <pc:sldMkLst>
          <pc:docMk/>
          <pc:sldMk cId="3372998755" sldId="488"/>
        </pc:sldMkLst>
        <pc:picChg chg="mod">
          <ac:chgData name="Thomas Bosboom" userId="9f1bac20-430e-4bcb-a361-e3b7700d19ce" providerId="ADAL" clId="{D22FAE98-AF79-41F6-BC5E-1A6D47BB83CA}" dt="2024-10-17T14:10:53.929" v="7008" actId="1076"/>
          <ac:picMkLst>
            <pc:docMk/>
            <pc:sldMk cId="3372998755" sldId="488"/>
            <ac:picMk id="3" creationId="{2BF6B4D9-A6B9-B7A5-B384-1C113ACA9515}"/>
          </ac:picMkLst>
        </pc:picChg>
      </pc:sldChg>
      <pc:sldChg chg="modSp mod modNotesTx">
        <pc:chgData name="Thomas Bosboom" userId="9f1bac20-430e-4bcb-a361-e3b7700d19ce" providerId="ADAL" clId="{D22FAE98-AF79-41F6-BC5E-1A6D47BB83CA}" dt="2024-10-19T20:04:02.325" v="20120" actId="20577"/>
        <pc:sldMkLst>
          <pc:docMk/>
          <pc:sldMk cId="3195623700" sldId="489"/>
        </pc:sldMkLst>
        <pc:spChg chg="mod">
          <ac:chgData name="Thomas Bosboom" userId="9f1bac20-430e-4bcb-a361-e3b7700d19ce" providerId="ADAL" clId="{D22FAE98-AF79-41F6-BC5E-1A6D47BB83CA}" dt="2024-10-17T16:57:37.597" v="8902" actId="20577"/>
          <ac:spMkLst>
            <pc:docMk/>
            <pc:sldMk cId="3195623700" sldId="489"/>
            <ac:spMk id="19" creationId="{443E7EB7-BE16-2C5B-91DA-05B45E20CD5A}"/>
          </ac:spMkLst>
        </pc:spChg>
      </pc:sldChg>
      <pc:sldChg chg="del">
        <pc:chgData name="Thomas Bosboom" userId="9f1bac20-430e-4bcb-a361-e3b7700d19ce" providerId="ADAL" clId="{D22FAE98-AF79-41F6-BC5E-1A6D47BB83CA}" dt="2024-10-18T21:37:08.765" v="14786" actId="47"/>
        <pc:sldMkLst>
          <pc:docMk/>
          <pc:sldMk cId="1466585864" sldId="490"/>
        </pc:sldMkLst>
      </pc:sldChg>
      <pc:sldChg chg="modSp del mod modShow modNotesTx">
        <pc:chgData name="Thomas Bosboom" userId="9f1bac20-430e-4bcb-a361-e3b7700d19ce" providerId="ADAL" clId="{D22FAE98-AF79-41F6-BC5E-1A6D47BB83CA}" dt="2024-10-19T20:32:30.009" v="20872" actId="47"/>
        <pc:sldMkLst>
          <pc:docMk/>
          <pc:sldMk cId="2415701471" sldId="491"/>
        </pc:sldMkLst>
        <pc:spChg chg="mod">
          <ac:chgData name="Thomas Bosboom" userId="9f1bac20-430e-4bcb-a361-e3b7700d19ce" providerId="ADAL" clId="{D22FAE98-AF79-41F6-BC5E-1A6D47BB83CA}" dt="2024-10-17T19:53:39.005" v="12935" actId="20577"/>
          <ac:spMkLst>
            <pc:docMk/>
            <pc:sldMk cId="2415701471" sldId="491"/>
            <ac:spMk id="7" creationId="{7A105F21-C6C0-2B0D-C9CE-A09F11B4F2D2}"/>
          </ac:spMkLst>
        </pc:spChg>
        <pc:spChg chg="mod">
          <ac:chgData name="Thomas Bosboom" userId="9f1bac20-430e-4bcb-a361-e3b7700d19ce" providerId="ADAL" clId="{D22FAE98-AF79-41F6-BC5E-1A6D47BB83CA}" dt="2024-10-17T19:28:46.301" v="12587"/>
          <ac:spMkLst>
            <pc:docMk/>
            <pc:sldMk cId="2415701471" sldId="491"/>
            <ac:spMk id="3157" creationId="{1E83C5D6-D127-CEC9-9112-978372B10536}"/>
          </ac:spMkLst>
        </pc:spChg>
      </pc:sldChg>
      <pc:sldChg chg="modSp mod modNotesTx">
        <pc:chgData name="Thomas Bosboom" userId="9f1bac20-430e-4bcb-a361-e3b7700d19ce" providerId="ADAL" clId="{D22FAE98-AF79-41F6-BC5E-1A6D47BB83CA}" dt="2024-10-20T20:00:33.366" v="23530" actId="732"/>
        <pc:sldMkLst>
          <pc:docMk/>
          <pc:sldMk cId="3346023685" sldId="492"/>
        </pc:sldMkLst>
        <pc:spChg chg="mod">
          <ac:chgData name="Thomas Bosboom" userId="9f1bac20-430e-4bcb-a361-e3b7700d19ce" providerId="ADAL" clId="{D22FAE98-AF79-41F6-BC5E-1A6D47BB83CA}" dt="2024-10-17T19:28:44.429" v="12586"/>
          <ac:spMkLst>
            <pc:docMk/>
            <pc:sldMk cId="3346023685" sldId="492"/>
            <ac:spMk id="3157" creationId="{770E4338-095D-5BC7-D676-8DD2452692ED}"/>
          </ac:spMkLst>
        </pc:spChg>
        <pc:picChg chg="mod modCrop">
          <ac:chgData name="Thomas Bosboom" userId="9f1bac20-430e-4bcb-a361-e3b7700d19ce" providerId="ADAL" clId="{D22FAE98-AF79-41F6-BC5E-1A6D47BB83CA}" dt="2024-10-20T20:00:33.366" v="23530" actId="732"/>
          <ac:picMkLst>
            <pc:docMk/>
            <pc:sldMk cId="3346023685" sldId="492"/>
            <ac:picMk id="9" creationId="{DCC5143B-6F1E-52FF-1E4F-11F7C294927D}"/>
          </ac:picMkLst>
        </pc:picChg>
      </pc:sldChg>
      <pc:sldChg chg="modSp mod modNotesTx">
        <pc:chgData name="Thomas Bosboom" userId="9f1bac20-430e-4bcb-a361-e3b7700d19ce" providerId="ADAL" clId="{D22FAE98-AF79-41F6-BC5E-1A6D47BB83CA}" dt="2024-10-19T20:22:07.076" v="20609" actId="20577"/>
        <pc:sldMkLst>
          <pc:docMk/>
          <pc:sldMk cId="221424019" sldId="493"/>
        </pc:sldMkLst>
        <pc:spChg chg="mod">
          <ac:chgData name="Thomas Bosboom" userId="9f1bac20-430e-4bcb-a361-e3b7700d19ce" providerId="ADAL" clId="{D22FAE98-AF79-41F6-BC5E-1A6D47BB83CA}" dt="2024-10-17T19:04:39.346" v="12214"/>
          <ac:spMkLst>
            <pc:docMk/>
            <pc:sldMk cId="221424019" sldId="493"/>
            <ac:spMk id="2" creationId="{7DE7BAAF-3AA2-35D6-1D4B-F79424A7166A}"/>
          </ac:spMkLst>
        </pc:spChg>
        <pc:spChg chg="mod">
          <ac:chgData name="Thomas Bosboom" userId="9f1bac20-430e-4bcb-a361-e3b7700d19ce" providerId="ADAL" clId="{D22FAE98-AF79-41F6-BC5E-1A6D47BB83CA}" dt="2024-10-19T20:21:04.334" v="20444" actId="114"/>
          <ac:spMkLst>
            <pc:docMk/>
            <pc:sldMk cId="221424019" sldId="493"/>
            <ac:spMk id="6" creationId="{B9E50F7C-DFD4-F3A9-05EA-F52759A7C75F}"/>
          </ac:spMkLst>
        </pc:spChg>
        <pc:spChg chg="mod">
          <ac:chgData name="Thomas Bosboom" userId="9f1bac20-430e-4bcb-a361-e3b7700d19ce" providerId="ADAL" clId="{D22FAE98-AF79-41F6-BC5E-1A6D47BB83CA}" dt="2024-10-17T19:28:30.521" v="12584"/>
          <ac:spMkLst>
            <pc:docMk/>
            <pc:sldMk cId="221424019" sldId="493"/>
            <ac:spMk id="3157" creationId="{FA6644A2-DE0B-9B90-DC76-F6B6BBA70083}"/>
          </ac:spMkLst>
        </pc:spChg>
      </pc:sldChg>
      <pc:sldChg chg="addSp delSp modSp mod ord modNotesTx">
        <pc:chgData name="Thomas Bosboom" userId="9f1bac20-430e-4bcb-a361-e3b7700d19ce" providerId="ADAL" clId="{D22FAE98-AF79-41F6-BC5E-1A6D47BB83CA}" dt="2024-10-20T19:12:27.449" v="23214" actId="115"/>
        <pc:sldMkLst>
          <pc:docMk/>
          <pc:sldMk cId="3386173081" sldId="494"/>
        </pc:sldMkLst>
        <pc:spChg chg="add del mod">
          <ac:chgData name="Thomas Bosboom" userId="9f1bac20-430e-4bcb-a361-e3b7700d19ce" providerId="ADAL" clId="{D22FAE98-AF79-41F6-BC5E-1A6D47BB83CA}" dt="2024-10-17T19:00:51.320" v="11842"/>
          <ac:spMkLst>
            <pc:docMk/>
            <pc:sldMk cId="3386173081" sldId="494"/>
            <ac:spMk id="2" creationId="{C076B0FE-C617-05CC-D5B8-D8E60BA02DDF}"/>
          </ac:spMkLst>
        </pc:spChg>
        <pc:spChg chg="add del mod">
          <ac:chgData name="Thomas Bosboom" userId="9f1bac20-430e-4bcb-a361-e3b7700d19ce" providerId="ADAL" clId="{D22FAE98-AF79-41F6-BC5E-1A6D47BB83CA}" dt="2024-10-17T19:06:06.527" v="12273" actId="478"/>
          <ac:spMkLst>
            <pc:docMk/>
            <pc:sldMk cId="3386173081" sldId="494"/>
            <ac:spMk id="6" creationId="{9F744304-8683-CCFF-6CEC-41F0521D0C02}"/>
          </ac:spMkLst>
        </pc:spChg>
        <pc:spChg chg="add del mod">
          <ac:chgData name="Thomas Bosboom" userId="9f1bac20-430e-4bcb-a361-e3b7700d19ce" providerId="ADAL" clId="{D22FAE98-AF79-41F6-BC5E-1A6D47BB83CA}" dt="2024-10-17T19:06:14.795" v="12276" actId="478"/>
          <ac:spMkLst>
            <pc:docMk/>
            <pc:sldMk cId="3386173081" sldId="494"/>
            <ac:spMk id="9" creationId="{68C0A872-8FA8-74FC-5C7D-1256BD6980AF}"/>
          </ac:spMkLst>
        </pc:spChg>
        <pc:spChg chg="add mod">
          <ac:chgData name="Thomas Bosboom" userId="9f1bac20-430e-4bcb-a361-e3b7700d19ce" providerId="ADAL" clId="{D22FAE98-AF79-41F6-BC5E-1A6D47BB83CA}" dt="2024-10-20T19:12:27.449" v="23214" actId="115"/>
          <ac:spMkLst>
            <pc:docMk/>
            <pc:sldMk cId="3386173081" sldId="494"/>
            <ac:spMk id="10" creationId="{29EF2BC3-34E4-D3B7-F0F7-549AEFF1C7AF}"/>
          </ac:spMkLst>
        </pc:spChg>
        <pc:spChg chg="add mod">
          <ac:chgData name="Thomas Bosboom" userId="9f1bac20-430e-4bcb-a361-e3b7700d19ce" providerId="ADAL" clId="{D22FAE98-AF79-41F6-BC5E-1A6D47BB83CA}" dt="2024-10-20T19:12:25.607" v="23213" actId="115"/>
          <ac:spMkLst>
            <pc:docMk/>
            <pc:sldMk cId="3386173081" sldId="494"/>
            <ac:spMk id="11" creationId="{CB712A1C-2E33-F6FC-E00E-2B8BCA709B6E}"/>
          </ac:spMkLst>
        </pc:spChg>
        <pc:picChg chg="mod">
          <ac:chgData name="Thomas Bosboom" userId="9f1bac20-430e-4bcb-a361-e3b7700d19ce" providerId="ADAL" clId="{D22FAE98-AF79-41F6-BC5E-1A6D47BB83CA}" dt="2024-10-17T19:05:21.301" v="12257" actId="1036"/>
          <ac:picMkLst>
            <pc:docMk/>
            <pc:sldMk cId="3386173081" sldId="494"/>
            <ac:picMk id="3" creationId="{2257490C-A939-C620-6888-762B225412AF}"/>
          </ac:picMkLst>
        </pc:picChg>
        <pc:picChg chg="mod ord modCrop">
          <ac:chgData name="Thomas Bosboom" userId="9f1bac20-430e-4bcb-a361-e3b7700d19ce" providerId="ADAL" clId="{D22FAE98-AF79-41F6-BC5E-1A6D47BB83CA}" dt="2024-10-17T19:05:09.547" v="12235" actId="1036"/>
          <ac:picMkLst>
            <pc:docMk/>
            <pc:sldMk cId="3386173081" sldId="494"/>
            <ac:picMk id="5" creationId="{131B54A6-8D8F-CC11-8FE2-22295B128862}"/>
          </ac:picMkLst>
        </pc:picChg>
        <pc:cxnChg chg="mod">
          <ac:chgData name="Thomas Bosboom" userId="9f1bac20-430e-4bcb-a361-e3b7700d19ce" providerId="ADAL" clId="{D22FAE98-AF79-41F6-BC5E-1A6D47BB83CA}" dt="2024-10-19T20:27:01.833" v="20727" actId="1582"/>
          <ac:cxnSpMkLst>
            <pc:docMk/>
            <pc:sldMk cId="3386173081" sldId="494"/>
            <ac:cxnSpMk id="8" creationId="{0BA9AF80-9FD4-83DB-A0F7-09CD155C6D62}"/>
          </ac:cxnSpMkLst>
        </pc:cxnChg>
      </pc:sldChg>
      <pc:sldChg chg="modNotesTx">
        <pc:chgData name="Thomas Bosboom" userId="9f1bac20-430e-4bcb-a361-e3b7700d19ce" providerId="ADAL" clId="{D22FAE98-AF79-41F6-BC5E-1A6D47BB83CA}" dt="2024-10-17T17:10:08.454" v="9394" actId="20577"/>
        <pc:sldMkLst>
          <pc:docMk/>
          <pc:sldMk cId="2186082596" sldId="495"/>
        </pc:sldMkLst>
      </pc:sldChg>
      <pc:sldChg chg="modNotesTx">
        <pc:chgData name="Thomas Bosboom" userId="9f1bac20-430e-4bcb-a361-e3b7700d19ce" providerId="ADAL" clId="{D22FAE98-AF79-41F6-BC5E-1A6D47BB83CA}" dt="2024-10-19T20:31:37.713" v="20851" actId="20577"/>
        <pc:sldMkLst>
          <pc:docMk/>
          <pc:sldMk cId="619841184" sldId="496"/>
        </pc:sldMkLst>
      </pc:sldChg>
      <pc:sldChg chg="addSp delSp modSp mod ord modNotesTx">
        <pc:chgData name="Thomas Bosboom" userId="9f1bac20-430e-4bcb-a361-e3b7700d19ce" providerId="ADAL" clId="{D22FAE98-AF79-41F6-BC5E-1A6D47BB83CA}" dt="2024-10-19T20:34:46.344" v="21119" actId="20577"/>
        <pc:sldMkLst>
          <pc:docMk/>
          <pc:sldMk cId="3092688304" sldId="497"/>
        </pc:sldMkLst>
        <pc:spChg chg="del">
          <ac:chgData name="Thomas Bosboom" userId="9f1bac20-430e-4bcb-a361-e3b7700d19ce" providerId="ADAL" clId="{D22FAE98-AF79-41F6-BC5E-1A6D47BB83CA}" dt="2024-10-17T20:02:53.078" v="13092" actId="478"/>
          <ac:spMkLst>
            <pc:docMk/>
            <pc:sldMk cId="3092688304" sldId="497"/>
            <ac:spMk id="2" creationId="{4F34DF79-C799-D9FF-2D02-82321024258D}"/>
          </ac:spMkLst>
        </pc:spChg>
        <pc:spChg chg="add mod">
          <ac:chgData name="Thomas Bosboom" userId="9f1bac20-430e-4bcb-a361-e3b7700d19ce" providerId="ADAL" clId="{D22FAE98-AF79-41F6-BC5E-1A6D47BB83CA}" dt="2024-10-17T20:02:48.708" v="13090"/>
          <ac:spMkLst>
            <pc:docMk/>
            <pc:sldMk cId="3092688304" sldId="497"/>
            <ac:spMk id="5" creationId="{CC910781-6953-382F-67E8-4090BF3142D5}"/>
          </ac:spMkLst>
        </pc:spChg>
        <pc:spChg chg="add mod">
          <ac:chgData name="Thomas Bosboom" userId="9f1bac20-430e-4bcb-a361-e3b7700d19ce" providerId="ADAL" clId="{D22FAE98-AF79-41F6-BC5E-1A6D47BB83CA}" dt="2024-10-17T20:02:47.026" v="13089"/>
          <ac:spMkLst>
            <pc:docMk/>
            <pc:sldMk cId="3092688304" sldId="497"/>
            <ac:spMk id="7" creationId="{D298FABD-951C-6EAE-CA0A-107232D55DF2}"/>
          </ac:spMkLst>
        </pc:spChg>
        <pc:spChg chg="add mod">
          <ac:chgData name="Thomas Bosboom" userId="9f1bac20-430e-4bcb-a361-e3b7700d19ce" providerId="ADAL" clId="{D22FAE98-AF79-41F6-BC5E-1A6D47BB83CA}" dt="2024-10-17T20:16:11.351" v="13551" actId="14100"/>
          <ac:spMkLst>
            <pc:docMk/>
            <pc:sldMk cId="3092688304" sldId="497"/>
            <ac:spMk id="8" creationId="{C93235B4-ECD3-4A1C-B1C0-ABDBB0DB27F6}"/>
          </ac:spMkLst>
        </pc:spChg>
        <pc:spChg chg="add mod">
          <ac:chgData name="Thomas Bosboom" userId="9f1bac20-430e-4bcb-a361-e3b7700d19ce" providerId="ADAL" clId="{D22FAE98-AF79-41F6-BC5E-1A6D47BB83CA}" dt="2024-10-19T20:32:36.674" v="20874" actId="20577"/>
          <ac:spMkLst>
            <pc:docMk/>
            <pc:sldMk cId="3092688304" sldId="497"/>
            <ac:spMk id="9" creationId="{3B9C5B88-74BB-EF2D-3409-B0C79E2C838E}"/>
          </ac:spMkLst>
        </pc:spChg>
        <pc:spChg chg="del">
          <ac:chgData name="Thomas Bosboom" userId="9f1bac20-430e-4bcb-a361-e3b7700d19ce" providerId="ADAL" clId="{D22FAE98-AF79-41F6-BC5E-1A6D47BB83CA}" dt="2024-10-17T20:02:51.549" v="13091" actId="478"/>
          <ac:spMkLst>
            <pc:docMk/>
            <pc:sldMk cId="3092688304" sldId="497"/>
            <ac:spMk id="3157" creationId="{324ABEB3-DD83-EF6F-F835-61280ED11C19}"/>
          </ac:spMkLst>
        </pc:spChg>
        <pc:picChg chg="mod ord">
          <ac:chgData name="Thomas Bosboom" userId="9f1bac20-430e-4bcb-a361-e3b7700d19ce" providerId="ADAL" clId="{D22FAE98-AF79-41F6-BC5E-1A6D47BB83CA}" dt="2024-10-17T20:05:06.504" v="13207" actId="1035"/>
          <ac:picMkLst>
            <pc:docMk/>
            <pc:sldMk cId="3092688304" sldId="497"/>
            <ac:picMk id="3" creationId="{219DE0D9-AB70-FA00-9FFF-7F9D5BF39BB7}"/>
          </ac:picMkLst>
        </pc:picChg>
        <pc:picChg chg="del mod ord modCrop">
          <ac:chgData name="Thomas Bosboom" userId="9f1bac20-430e-4bcb-a361-e3b7700d19ce" providerId="ADAL" clId="{D22FAE98-AF79-41F6-BC5E-1A6D47BB83CA}" dt="2024-10-19T20:32:34.642" v="20873" actId="478"/>
          <ac:picMkLst>
            <pc:docMk/>
            <pc:sldMk cId="3092688304" sldId="497"/>
            <ac:picMk id="6" creationId="{F862061E-BFA2-7A0A-2AF6-FE3506505CC5}"/>
          </ac:picMkLst>
        </pc:picChg>
      </pc:sldChg>
      <pc:sldChg chg="modNotesTx">
        <pc:chgData name="Thomas Bosboom" userId="9f1bac20-430e-4bcb-a361-e3b7700d19ce" providerId="ADAL" clId="{D22FAE98-AF79-41F6-BC5E-1A6D47BB83CA}" dt="2024-10-20T16:05:53.811" v="23068" actId="20577"/>
        <pc:sldMkLst>
          <pc:docMk/>
          <pc:sldMk cId="568541035" sldId="498"/>
        </pc:sldMkLst>
      </pc:sldChg>
      <pc:sldChg chg="modSp mod modNotesTx">
        <pc:chgData name="Thomas Bosboom" userId="9f1bac20-430e-4bcb-a361-e3b7700d19ce" providerId="ADAL" clId="{D22FAE98-AF79-41F6-BC5E-1A6D47BB83CA}" dt="2024-10-20T19:58:59.017" v="23527" actId="20577"/>
        <pc:sldMkLst>
          <pc:docMk/>
          <pc:sldMk cId="3959037387" sldId="500"/>
        </pc:sldMkLst>
        <pc:spChg chg="mod">
          <ac:chgData name="Thomas Bosboom" userId="9f1bac20-430e-4bcb-a361-e3b7700d19ce" providerId="ADAL" clId="{D22FAE98-AF79-41F6-BC5E-1A6D47BB83CA}" dt="2024-10-19T21:17:49.425" v="21988" actId="1076"/>
          <ac:spMkLst>
            <pc:docMk/>
            <pc:sldMk cId="3959037387" sldId="500"/>
            <ac:spMk id="4" creationId="{FBA2E0F1-DBCD-265C-3774-DAF9A6420CF5}"/>
          </ac:spMkLst>
        </pc:spChg>
        <pc:spChg chg="mod">
          <ac:chgData name="Thomas Bosboom" userId="9f1bac20-430e-4bcb-a361-e3b7700d19ce" providerId="ADAL" clId="{D22FAE98-AF79-41F6-BC5E-1A6D47BB83CA}" dt="2024-10-19T21:19:55.992" v="22020" actId="20577"/>
          <ac:spMkLst>
            <pc:docMk/>
            <pc:sldMk cId="3959037387" sldId="500"/>
            <ac:spMk id="11" creationId="{3C6B7D1B-C00C-56AF-AD54-48BCAFEC2BBD}"/>
          </ac:spMkLst>
        </pc:spChg>
        <pc:spChg chg="mod">
          <ac:chgData name="Thomas Bosboom" userId="9f1bac20-430e-4bcb-a361-e3b7700d19ce" providerId="ADAL" clId="{D22FAE98-AF79-41F6-BC5E-1A6D47BB83CA}" dt="2024-10-20T19:58:59.017" v="23527" actId="20577"/>
          <ac:spMkLst>
            <pc:docMk/>
            <pc:sldMk cId="3959037387" sldId="500"/>
            <ac:spMk id="24" creationId="{8E130B7B-B9B6-26A8-C705-F2B623AA1249}"/>
          </ac:spMkLst>
        </pc:spChg>
        <pc:spChg chg="mod">
          <ac:chgData name="Thomas Bosboom" userId="9f1bac20-430e-4bcb-a361-e3b7700d19ce" providerId="ADAL" clId="{D22FAE98-AF79-41F6-BC5E-1A6D47BB83CA}" dt="2024-10-17T22:28:37.665" v="14013" actId="20577"/>
          <ac:spMkLst>
            <pc:docMk/>
            <pc:sldMk cId="3959037387" sldId="500"/>
            <ac:spMk id="3157" creationId="{6DF30B35-2246-4073-3EFD-6D93D564A160}"/>
          </ac:spMkLst>
        </pc:spChg>
      </pc:sldChg>
      <pc:sldChg chg="modSp mod">
        <pc:chgData name="Thomas Bosboom" userId="9f1bac20-430e-4bcb-a361-e3b7700d19ce" providerId="ADAL" clId="{D22FAE98-AF79-41F6-BC5E-1A6D47BB83CA}" dt="2024-10-20T15:25:33.086" v="22656" actId="20577"/>
        <pc:sldMkLst>
          <pc:docMk/>
          <pc:sldMk cId="309856849" sldId="501"/>
        </pc:sldMkLst>
        <pc:spChg chg="mod">
          <ac:chgData name="Thomas Bosboom" userId="9f1bac20-430e-4bcb-a361-e3b7700d19ce" providerId="ADAL" clId="{D22FAE98-AF79-41F6-BC5E-1A6D47BB83CA}" dt="2024-10-20T15:25:33.086" v="22656" actId="20577"/>
          <ac:spMkLst>
            <pc:docMk/>
            <pc:sldMk cId="309856849" sldId="501"/>
            <ac:spMk id="19" creationId="{FA07051F-D274-8C5E-54F3-C168356EB46D}"/>
          </ac:spMkLst>
        </pc:spChg>
      </pc:sldChg>
      <pc:sldChg chg="addSp modSp mod">
        <pc:chgData name="Thomas Bosboom" userId="9f1bac20-430e-4bcb-a361-e3b7700d19ce" providerId="ADAL" clId="{D22FAE98-AF79-41F6-BC5E-1A6D47BB83CA}" dt="2024-10-20T15:27:00.446" v="22692" actId="1076"/>
        <pc:sldMkLst>
          <pc:docMk/>
          <pc:sldMk cId="1084694758" sldId="502"/>
        </pc:sldMkLst>
        <pc:picChg chg="add mod">
          <ac:chgData name="Thomas Bosboom" userId="9f1bac20-430e-4bcb-a361-e3b7700d19ce" providerId="ADAL" clId="{D22FAE98-AF79-41F6-BC5E-1A6D47BB83CA}" dt="2024-10-20T15:27:00.446" v="22692" actId="1076"/>
          <ac:picMkLst>
            <pc:docMk/>
            <pc:sldMk cId="1084694758" sldId="502"/>
            <ac:picMk id="7" creationId="{FCF1BA94-E2C3-A2A7-D6B8-3161F17366A0}"/>
          </ac:picMkLst>
        </pc:picChg>
      </pc:sldChg>
      <pc:sldChg chg="modNotesTx">
        <pc:chgData name="Thomas Bosboom" userId="9f1bac20-430e-4bcb-a361-e3b7700d19ce" providerId="ADAL" clId="{D22FAE98-AF79-41F6-BC5E-1A6D47BB83CA}" dt="2024-10-17T11:22:35.064" v="2796" actId="20577"/>
        <pc:sldMkLst>
          <pc:docMk/>
          <pc:sldMk cId="83788602" sldId="505"/>
        </pc:sldMkLst>
      </pc:sldChg>
      <pc:sldChg chg="del">
        <pc:chgData name="Thomas Bosboom" userId="9f1bac20-430e-4bcb-a361-e3b7700d19ce" providerId="ADAL" clId="{D22FAE98-AF79-41F6-BC5E-1A6D47BB83CA}" dt="2024-10-18T21:37:08.765" v="14786" actId="47"/>
        <pc:sldMkLst>
          <pc:docMk/>
          <pc:sldMk cId="1030122267" sldId="510"/>
        </pc:sldMkLst>
      </pc:sldChg>
      <pc:sldChg chg="modNotesTx">
        <pc:chgData name="Thomas Bosboom" userId="9f1bac20-430e-4bcb-a361-e3b7700d19ce" providerId="ADAL" clId="{D22FAE98-AF79-41F6-BC5E-1A6D47BB83CA}" dt="2024-10-19T20:58:06.222" v="21502" actId="12"/>
        <pc:sldMkLst>
          <pc:docMk/>
          <pc:sldMk cId="3018670175" sldId="511"/>
        </pc:sldMkLst>
      </pc:sldChg>
      <pc:sldChg chg="addSp delSp modSp add mod ord modNotesTx">
        <pc:chgData name="Thomas Bosboom" userId="9f1bac20-430e-4bcb-a361-e3b7700d19ce" providerId="ADAL" clId="{D22FAE98-AF79-41F6-BC5E-1A6D47BB83CA}" dt="2024-10-19T20:08:17.790" v="20163" actId="113"/>
        <pc:sldMkLst>
          <pc:docMk/>
          <pc:sldMk cId="2075607676" sldId="512"/>
        </pc:sldMkLst>
        <pc:spChg chg="mod">
          <ac:chgData name="Thomas Bosboom" userId="9f1bac20-430e-4bcb-a361-e3b7700d19ce" providerId="ADAL" clId="{D22FAE98-AF79-41F6-BC5E-1A6D47BB83CA}" dt="2024-10-17T11:27:17.787" v="2941" actId="1076"/>
          <ac:spMkLst>
            <pc:docMk/>
            <pc:sldMk cId="2075607676" sldId="512"/>
            <ac:spMk id="4" creationId="{B554375F-191F-AA65-2D37-4076ED2F4744}"/>
          </ac:spMkLst>
        </pc:spChg>
        <pc:spChg chg="mod">
          <ac:chgData name="Thomas Bosboom" userId="9f1bac20-430e-4bcb-a361-e3b7700d19ce" providerId="ADAL" clId="{D22FAE98-AF79-41F6-BC5E-1A6D47BB83CA}" dt="2024-10-19T19:58:23.992" v="19961" actId="114"/>
          <ac:spMkLst>
            <pc:docMk/>
            <pc:sldMk cId="2075607676" sldId="512"/>
            <ac:spMk id="6" creationId="{76095088-71B5-B0DB-2FE9-088FC6C38B1B}"/>
          </ac:spMkLst>
        </pc:spChg>
        <pc:picChg chg="add mod">
          <ac:chgData name="Thomas Bosboom" userId="9f1bac20-430e-4bcb-a361-e3b7700d19ce" providerId="ADAL" clId="{D22FAE98-AF79-41F6-BC5E-1A6D47BB83CA}" dt="2024-10-17T11:27:17.787" v="2941" actId="1076"/>
          <ac:picMkLst>
            <pc:docMk/>
            <pc:sldMk cId="2075607676" sldId="512"/>
            <ac:picMk id="3" creationId="{167BA7A1-3B31-2B29-911A-11ADEA1354C7}"/>
          </ac:picMkLst>
        </pc:picChg>
        <pc:picChg chg="del">
          <ac:chgData name="Thomas Bosboom" userId="9f1bac20-430e-4bcb-a361-e3b7700d19ce" providerId="ADAL" clId="{D22FAE98-AF79-41F6-BC5E-1A6D47BB83CA}" dt="2024-10-17T11:25:19.185" v="2909" actId="478"/>
          <ac:picMkLst>
            <pc:docMk/>
            <pc:sldMk cId="2075607676" sldId="512"/>
            <ac:picMk id="5" creationId="{E60833D9-8405-D78A-0FD2-3348AAC31847}"/>
          </ac:picMkLst>
        </pc:picChg>
        <pc:picChg chg="add mod">
          <ac:chgData name="Thomas Bosboom" userId="9f1bac20-430e-4bcb-a361-e3b7700d19ce" providerId="ADAL" clId="{D22FAE98-AF79-41F6-BC5E-1A6D47BB83CA}" dt="2024-10-17T22:30:45.854" v="14069" actId="1037"/>
          <ac:picMkLst>
            <pc:docMk/>
            <pc:sldMk cId="2075607676" sldId="512"/>
            <ac:picMk id="8" creationId="{67F88154-BAFC-051A-927B-EA61715A00ED}"/>
          </ac:picMkLst>
        </pc:picChg>
        <pc:picChg chg="add mod">
          <ac:chgData name="Thomas Bosboom" userId="9f1bac20-430e-4bcb-a361-e3b7700d19ce" providerId="ADAL" clId="{D22FAE98-AF79-41F6-BC5E-1A6D47BB83CA}" dt="2024-10-17T22:30:48.684" v="14076" actId="1037"/>
          <ac:picMkLst>
            <pc:docMk/>
            <pc:sldMk cId="2075607676" sldId="512"/>
            <ac:picMk id="10" creationId="{7EC3D7C6-E95A-2C14-28B7-B7F13E5E5FAB}"/>
          </ac:picMkLst>
        </pc:picChg>
        <pc:picChg chg="add mod">
          <ac:chgData name="Thomas Bosboom" userId="9f1bac20-430e-4bcb-a361-e3b7700d19ce" providerId="ADAL" clId="{D22FAE98-AF79-41F6-BC5E-1A6D47BB83CA}" dt="2024-10-17T22:30:39.859" v="14061" actId="1037"/>
          <ac:picMkLst>
            <pc:docMk/>
            <pc:sldMk cId="2075607676" sldId="512"/>
            <ac:picMk id="12" creationId="{DA4E3A1B-BA6D-D1F5-FE85-FFBE0AF12D44}"/>
          </ac:picMkLst>
        </pc:picChg>
        <pc:picChg chg="add mod">
          <ac:chgData name="Thomas Bosboom" userId="9f1bac20-430e-4bcb-a361-e3b7700d19ce" providerId="ADAL" clId="{D22FAE98-AF79-41F6-BC5E-1A6D47BB83CA}" dt="2024-10-17T22:30:57.267" v="14079" actId="1035"/>
          <ac:picMkLst>
            <pc:docMk/>
            <pc:sldMk cId="2075607676" sldId="512"/>
            <ac:picMk id="14" creationId="{4C1D5872-788B-99D7-8783-331D706CDAA5}"/>
          </ac:picMkLst>
        </pc:picChg>
      </pc:sldChg>
      <pc:sldChg chg="addSp delSp modSp add mod ord modNotesTx">
        <pc:chgData name="Thomas Bosboom" userId="9f1bac20-430e-4bcb-a361-e3b7700d19ce" providerId="ADAL" clId="{D22FAE98-AF79-41F6-BC5E-1A6D47BB83CA}" dt="2024-10-19T20:03:03.481" v="20112" actId="20577"/>
        <pc:sldMkLst>
          <pc:docMk/>
          <pc:sldMk cId="3392737071" sldId="513"/>
        </pc:sldMkLst>
        <pc:spChg chg="add mod">
          <ac:chgData name="Thomas Bosboom" userId="9f1bac20-430e-4bcb-a361-e3b7700d19ce" providerId="ADAL" clId="{D22FAE98-AF79-41F6-BC5E-1A6D47BB83CA}" dt="2024-10-17T17:33:32.811" v="10015" actId="20577"/>
          <ac:spMkLst>
            <pc:docMk/>
            <pc:sldMk cId="3392737071" sldId="513"/>
            <ac:spMk id="2" creationId="{30F5CD6D-D992-E014-B094-06503140F39D}"/>
          </ac:spMkLst>
        </pc:spChg>
        <pc:spChg chg="del">
          <ac:chgData name="Thomas Bosboom" userId="9f1bac20-430e-4bcb-a361-e3b7700d19ce" providerId="ADAL" clId="{D22FAE98-AF79-41F6-BC5E-1A6D47BB83CA}" dt="2024-10-17T17:33:15.168" v="10013" actId="478"/>
          <ac:spMkLst>
            <pc:docMk/>
            <pc:sldMk cId="3392737071" sldId="513"/>
            <ac:spMk id="8" creationId="{9D81A5FB-E31C-4070-BED1-E278049AFB27}"/>
          </ac:spMkLst>
        </pc:spChg>
      </pc:sldChg>
      <pc:sldChg chg="add mod modShow">
        <pc:chgData name="Thomas Bosboom" userId="9f1bac20-430e-4bcb-a361-e3b7700d19ce" providerId="ADAL" clId="{D22FAE98-AF79-41F6-BC5E-1A6D47BB83CA}" dt="2024-10-17T22:20:37.789" v="13773" actId="729"/>
        <pc:sldMkLst>
          <pc:docMk/>
          <pc:sldMk cId="4126448221" sldId="514"/>
        </pc:sldMkLst>
      </pc:sldChg>
      <pc:sldChg chg="modSp add mod ord">
        <pc:chgData name="Thomas Bosboom" userId="9f1bac20-430e-4bcb-a361-e3b7700d19ce" providerId="ADAL" clId="{D22FAE98-AF79-41F6-BC5E-1A6D47BB83CA}" dt="2024-10-18T21:15:40.413" v="14215"/>
        <pc:sldMkLst>
          <pc:docMk/>
          <pc:sldMk cId="4147640096" sldId="515"/>
        </pc:sldMkLst>
        <pc:spChg chg="mod">
          <ac:chgData name="Thomas Bosboom" userId="9f1bac20-430e-4bcb-a361-e3b7700d19ce" providerId="ADAL" clId="{D22FAE98-AF79-41F6-BC5E-1A6D47BB83CA}" dt="2024-10-18T21:15:34.268" v="14213" actId="20577"/>
          <ac:spMkLst>
            <pc:docMk/>
            <pc:sldMk cId="4147640096" sldId="515"/>
            <ac:spMk id="19" creationId="{4ADA932B-A054-2570-50C8-F0451752AF5E}"/>
          </ac:spMkLst>
        </pc:spChg>
      </pc:sldChg>
      <pc:sldChg chg="add del ord">
        <pc:chgData name="Thomas Bosboom" userId="9f1bac20-430e-4bcb-a361-e3b7700d19ce" providerId="ADAL" clId="{D22FAE98-AF79-41F6-BC5E-1A6D47BB83CA}" dt="2024-10-18T21:15:56.397" v="14220" actId="47"/>
        <pc:sldMkLst>
          <pc:docMk/>
          <pc:sldMk cId="542374087" sldId="516"/>
        </pc:sldMkLst>
      </pc:sldChg>
      <pc:sldChg chg="new del">
        <pc:chgData name="Thomas Bosboom" userId="9f1bac20-430e-4bcb-a361-e3b7700d19ce" providerId="ADAL" clId="{D22FAE98-AF79-41F6-BC5E-1A6D47BB83CA}" dt="2024-10-18T21:16:31.565" v="14222" actId="47"/>
        <pc:sldMkLst>
          <pc:docMk/>
          <pc:sldMk cId="1842524690" sldId="517"/>
        </pc:sldMkLst>
      </pc:sldChg>
      <pc:sldChg chg="addSp modSp new mod">
        <pc:chgData name="Thomas Bosboom" userId="9f1bac20-430e-4bcb-a361-e3b7700d19ce" providerId="ADAL" clId="{D22FAE98-AF79-41F6-BC5E-1A6D47BB83CA}" dt="2024-10-18T21:24:48.742" v="14458" actId="1076"/>
        <pc:sldMkLst>
          <pc:docMk/>
          <pc:sldMk cId="1124895831" sldId="518"/>
        </pc:sldMkLst>
        <pc:spChg chg="mod">
          <ac:chgData name="Thomas Bosboom" userId="9f1bac20-430e-4bcb-a361-e3b7700d19ce" providerId="ADAL" clId="{D22FAE98-AF79-41F6-BC5E-1A6D47BB83CA}" dt="2024-10-18T21:16:41.946" v="14269" actId="20577"/>
          <ac:spMkLst>
            <pc:docMk/>
            <pc:sldMk cId="1124895831" sldId="518"/>
            <ac:spMk id="2" creationId="{9B0FC7E3-FA12-1A28-50BC-30428B90D7C6}"/>
          </ac:spMkLst>
        </pc:spChg>
        <pc:spChg chg="mod">
          <ac:chgData name="Thomas Bosboom" userId="9f1bac20-430e-4bcb-a361-e3b7700d19ce" providerId="ADAL" clId="{D22FAE98-AF79-41F6-BC5E-1A6D47BB83CA}" dt="2024-10-18T21:17:19.494" v="14377" actId="20577"/>
          <ac:spMkLst>
            <pc:docMk/>
            <pc:sldMk cId="1124895831" sldId="518"/>
            <ac:spMk id="3" creationId="{F5691BDD-11D0-DFC0-F392-88400A025622}"/>
          </ac:spMkLst>
        </pc:spChg>
        <pc:picChg chg="add mod">
          <ac:chgData name="Thomas Bosboom" userId="9f1bac20-430e-4bcb-a361-e3b7700d19ce" providerId="ADAL" clId="{D22FAE98-AF79-41F6-BC5E-1A6D47BB83CA}" dt="2024-10-18T21:24:48.742" v="14458" actId="1076"/>
          <ac:picMkLst>
            <pc:docMk/>
            <pc:sldMk cId="1124895831" sldId="518"/>
            <ac:picMk id="6" creationId="{E29FA8EF-4A93-971E-2663-BCF80FD6A3FC}"/>
          </ac:picMkLst>
        </pc:picChg>
      </pc:sldChg>
      <pc:sldChg chg="add del">
        <pc:chgData name="Thomas Bosboom" userId="9f1bac20-430e-4bcb-a361-e3b7700d19ce" providerId="ADAL" clId="{D22FAE98-AF79-41F6-BC5E-1A6D47BB83CA}" dt="2024-10-18T21:18:04.232" v="14388" actId="47"/>
        <pc:sldMkLst>
          <pc:docMk/>
          <pc:sldMk cId="498709153" sldId="519"/>
        </pc:sldMkLst>
      </pc:sldChg>
      <pc:sldChg chg="new del">
        <pc:chgData name="Thomas Bosboom" userId="9f1bac20-430e-4bcb-a361-e3b7700d19ce" providerId="ADAL" clId="{D22FAE98-AF79-41F6-BC5E-1A6D47BB83CA}" dt="2024-10-18T21:18:07.784" v="14390" actId="47"/>
        <pc:sldMkLst>
          <pc:docMk/>
          <pc:sldMk cId="2282350696" sldId="519"/>
        </pc:sldMkLst>
      </pc:sldChg>
      <pc:sldChg chg="addSp modSp new mod">
        <pc:chgData name="Thomas Bosboom" userId="9f1bac20-430e-4bcb-a361-e3b7700d19ce" providerId="ADAL" clId="{D22FAE98-AF79-41F6-BC5E-1A6D47BB83CA}" dt="2024-10-19T12:47:10.663" v="16920" actId="20577"/>
        <pc:sldMkLst>
          <pc:docMk/>
          <pc:sldMk cId="4235408137" sldId="519"/>
        </pc:sldMkLst>
        <pc:spChg chg="mod">
          <ac:chgData name="Thomas Bosboom" userId="9f1bac20-430e-4bcb-a361-e3b7700d19ce" providerId="ADAL" clId="{D22FAE98-AF79-41F6-BC5E-1A6D47BB83CA}" dt="2024-10-18T21:18:17.879" v="14392"/>
          <ac:spMkLst>
            <pc:docMk/>
            <pc:sldMk cId="4235408137" sldId="519"/>
            <ac:spMk id="2" creationId="{26C7CA7F-7277-745A-5D68-59050CF9033C}"/>
          </ac:spMkLst>
        </pc:spChg>
        <pc:spChg chg="mod">
          <ac:chgData name="Thomas Bosboom" userId="9f1bac20-430e-4bcb-a361-e3b7700d19ce" providerId="ADAL" clId="{D22FAE98-AF79-41F6-BC5E-1A6D47BB83CA}" dt="2024-10-19T12:47:10.663" v="16920" actId="20577"/>
          <ac:spMkLst>
            <pc:docMk/>
            <pc:sldMk cId="4235408137" sldId="519"/>
            <ac:spMk id="3" creationId="{CCA00218-934D-D893-A6DA-55A11F1DC978}"/>
          </ac:spMkLst>
        </pc:spChg>
        <pc:spChg chg="mod">
          <ac:chgData name="Thomas Bosboom" userId="9f1bac20-430e-4bcb-a361-e3b7700d19ce" providerId="ADAL" clId="{D22FAE98-AF79-41F6-BC5E-1A6D47BB83CA}" dt="2024-10-18T21:34:35.036" v="14774" actId="1076"/>
          <ac:spMkLst>
            <pc:docMk/>
            <pc:sldMk cId="4235408137" sldId="519"/>
            <ac:spMk id="4" creationId="{E0C6E3E7-7A76-94E2-365E-D5F36208F832}"/>
          </ac:spMkLst>
        </pc:spChg>
        <pc:spChg chg="add mod">
          <ac:chgData name="Thomas Bosboom" userId="9f1bac20-430e-4bcb-a361-e3b7700d19ce" providerId="ADAL" clId="{D22FAE98-AF79-41F6-BC5E-1A6D47BB83CA}" dt="2024-10-18T21:34:35.036" v="14774" actId="1076"/>
          <ac:spMkLst>
            <pc:docMk/>
            <pc:sldMk cId="4235408137" sldId="519"/>
            <ac:spMk id="7" creationId="{9E853962-9C01-B344-C3DF-4ABC8F1A40F2}"/>
          </ac:spMkLst>
        </pc:spChg>
        <pc:picChg chg="add mod">
          <ac:chgData name="Thomas Bosboom" userId="9f1bac20-430e-4bcb-a361-e3b7700d19ce" providerId="ADAL" clId="{D22FAE98-AF79-41F6-BC5E-1A6D47BB83CA}" dt="2024-10-18T21:34:35.036" v="14774" actId="1076"/>
          <ac:picMkLst>
            <pc:docMk/>
            <pc:sldMk cId="4235408137" sldId="519"/>
            <ac:picMk id="6" creationId="{64088F4F-17C2-0947-A9F9-543D1E1D4BC1}"/>
          </ac:picMkLst>
        </pc:picChg>
      </pc:sldChg>
      <pc:sldChg chg="addSp modSp new mod ord">
        <pc:chgData name="Thomas Bosboom" userId="9f1bac20-430e-4bcb-a361-e3b7700d19ce" providerId="ADAL" clId="{D22FAE98-AF79-41F6-BC5E-1A6D47BB83CA}" dt="2024-10-18T21:32:55.246" v="14715" actId="6549"/>
        <pc:sldMkLst>
          <pc:docMk/>
          <pc:sldMk cId="2501040640" sldId="520"/>
        </pc:sldMkLst>
        <pc:spChg chg="mod">
          <ac:chgData name="Thomas Bosboom" userId="9f1bac20-430e-4bcb-a361-e3b7700d19ce" providerId="ADAL" clId="{D22FAE98-AF79-41F6-BC5E-1A6D47BB83CA}" dt="2024-10-18T21:32:55.246" v="14715" actId="6549"/>
          <ac:spMkLst>
            <pc:docMk/>
            <pc:sldMk cId="2501040640" sldId="520"/>
            <ac:spMk id="2" creationId="{950D2DBE-9D7B-A8AE-07CC-055970FA4CCF}"/>
          </ac:spMkLst>
        </pc:spChg>
        <pc:picChg chg="add mod">
          <ac:chgData name="Thomas Bosboom" userId="9f1bac20-430e-4bcb-a361-e3b7700d19ce" providerId="ADAL" clId="{D22FAE98-AF79-41F6-BC5E-1A6D47BB83CA}" dt="2024-10-18T21:32:44.162" v="14713" actId="962"/>
          <ac:picMkLst>
            <pc:docMk/>
            <pc:sldMk cId="2501040640" sldId="520"/>
            <ac:picMk id="6" creationId="{8E199873-2431-CD1F-8E1C-9173F3C2D92E}"/>
          </ac:picMkLst>
        </pc:picChg>
      </pc:sldChg>
      <pc:sldChg chg="addSp delSp modSp add mod ord">
        <pc:chgData name="Thomas Bosboom" userId="9f1bac20-430e-4bcb-a361-e3b7700d19ce" providerId="ADAL" clId="{D22FAE98-AF79-41F6-BC5E-1A6D47BB83CA}" dt="2024-10-20T12:51:59.889" v="22504"/>
        <pc:sldMkLst>
          <pc:docMk/>
          <pc:sldMk cId="3674034412" sldId="521"/>
        </pc:sldMkLst>
        <pc:picChg chg="del">
          <ac:chgData name="Thomas Bosboom" userId="9f1bac20-430e-4bcb-a361-e3b7700d19ce" providerId="ADAL" clId="{D22FAE98-AF79-41F6-BC5E-1A6D47BB83CA}" dt="2024-10-18T21:31:51.268" v="14701" actId="478"/>
          <ac:picMkLst>
            <pc:docMk/>
            <pc:sldMk cId="3674034412" sldId="521"/>
            <ac:picMk id="3" creationId="{F467322E-30CA-0D3D-EFC3-1EEA5B7DB1F1}"/>
          </ac:picMkLst>
        </pc:picChg>
        <pc:picChg chg="del">
          <ac:chgData name="Thomas Bosboom" userId="9f1bac20-430e-4bcb-a361-e3b7700d19ce" providerId="ADAL" clId="{D22FAE98-AF79-41F6-BC5E-1A6D47BB83CA}" dt="2024-10-18T21:31:48.932" v="14700" actId="478"/>
          <ac:picMkLst>
            <pc:docMk/>
            <pc:sldMk cId="3674034412" sldId="521"/>
            <ac:picMk id="5" creationId="{4F8E04E9-7171-18A0-0303-A5CE9FD8C098}"/>
          </ac:picMkLst>
        </pc:picChg>
        <pc:picChg chg="add mod">
          <ac:chgData name="Thomas Bosboom" userId="9f1bac20-430e-4bcb-a361-e3b7700d19ce" providerId="ADAL" clId="{D22FAE98-AF79-41F6-BC5E-1A6D47BB83CA}" dt="2024-10-18T21:31:57.181" v="14707" actId="1076"/>
          <ac:picMkLst>
            <pc:docMk/>
            <pc:sldMk cId="3674034412" sldId="521"/>
            <ac:picMk id="6" creationId="{DA4EBB3F-308D-75B8-45E1-010460221ECD}"/>
          </ac:picMkLst>
        </pc:picChg>
        <pc:picChg chg="del">
          <ac:chgData name="Thomas Bosboom" userId="9f1bac20-430e-4bcb-a361-e3b7700d19ce" providerId="ADAL" clId="{D22FAE98-AF79-41F6-BC5E-1A6D47BB83CA}" dt="2024-10-18T21:31:52.210" v="14703" actId="478"/>
          <ac:picMkLst>
            <pc:docMk/>
            <pc:sldMk cId="3674034412" sldId="521"/>
            <ac:picMk id="9" creationId="{076A3288-A961-6AC6-592D-403EF440A910}"/>
          </ac:picMkLst>
        </pc:picChg>
        <pc:picChg chg="del">
          <ac:chgData name="Thomas Bosboom" userId="9f1bac20-430e-4bcb-a361-e3b7700d19ce" providerId="ADAL" clId="{D22FAE98-AF79-41F6-BC5E-1A6D47BB83CA}" dt="2024-10-18T21:31:51.654" v="14702" actId="478"/>
          <ac:picMkLst>
            <pc:docMk/>
            <pc:sldMk cId="3674034412" sldId="521"/>
            <ac:picMk id="10" creationId="{BD6CAD5D-6F20-BE4F-54E5-3BA5B4A0955C}"/>
          </ac:picMkLst>
        </pc:picChg>
      </pc:sldChg>
      <pc:sldChg chg="addSp delSp modSp add mod">
        <pc:chgData name="Thomas Bosboom" userId="9f1bac20-430e-4bcb-a361-e3b7700d19ce" providerId="ADAL" clId="{D22FAE98-AF79-41F6-BC5E-1A6D47BB83CA}" dt="2024-10-18T21:33:10.354" v="14725" actId="1076"/>
        <pc:sldMkLst>
          <pc:docMk/>
          <pc:sldMk cId="312574115" sldId="522"/>
        </pc:sldMkLst>
        <pc:picChg chg="del">
          <ac:chgData name="Thomas Bosboom" userId="9f1bac20-430e-4bcb-a361-e3b7700d19ce" providerId="ADAL" clId="{D22FAE98-AF79-41F6-BC5E-1A6D47BB83CA}" dt="2024-10-18T21:33:01.861" v="14717" actId="478"/>
          <ac:picMkLst>
            <pc:docMk/>
            <pc:sldMk cId="312574115" sldId="522"/>
            <ac:picMk id="6" creationId="{6E5F172F-5747-F66B-2DA9-62F9D84784FC}"/>
          </ac:picMkLst>
        </pc:picChg>
        <pc:picChg chg="add mod">
          <ac:chgData name="Thomas Bosboom" userId="9f1bac20-430e-4bcb-a361-e3b7700d19ce" providerId="ADAL" clId="{D22FAE98-AF79-41F6-BC5E-1A6D47BB83CA}" dt="2024-10-18T21:33:07.776" v="14724" actId="1076"/>
          <ac:picMkLst>
            <pc:docMk/>
            <pc:sldMk cId="312574115" sldId="522"/>
            <ac:picMk id="7" creationId="{0FE29B1E-9E8E-B70C-6BDF-E0C4DA4DF8C0}"/>
          </ac:picMkLst>
        </pc:picChg>
        <pc:picChg chg="add mod">
          <ac:chgData name="Thomas Bosboom" userId="9f1bac20-430e-4bcb-a361-e3b7700d19ce" providerId="ADAL" clId="{D22FAE98-AF79-41F6-BC5E-1A6D47BB83CA}" dt="2024-10-18T21:33:10.354" v="14725" actId="1076"/>
          <ac:picMkLst>
            <pc:docMk/>
            <pc:sldMk cId="312574115" sldId="522"/>
            <ac:picMk id="9" creationId="{2124CA7D-F4E6-DCB0-371B-17CC6AB1F7BC}"/>
          </ac:picMkLst>
        </pc:picChg>
      </pc:sldChg>
      <pc:sldChg chg="addSp delSp modSp add mod ord">
        <pc:chgData name="Thomas Bosboom" userId="9f1bac20-430e-4bcb-a361-e3b7700d19ce" providerId="ADAL" clId="{D22FAE98-AF79-41F6-BC5E-1A6D47BB83CA}" dt="2024-10-18T21:35:29.965" v="14785" actId="1038"/>
        <pc:sldMkLst>
          <pc:docMk/>
          <pc:sldMk cId="354637998" sldId="523"/>
        </pc:sldMkLst>
        <pc:picChg chg="add del mod">
          <ac:chgData name="Thomas Bosboom" userId="9f1bac20-430e-4bcb-a361-e3b7700d19ce" providerId="ADAL" clId="{D22FAE98-AF79-41F6-BC5E-1A6D47BB83CA}" dt="2024-10-18T21:33:31.961" v="14730" actId="478"/>
          <ac:picMkLst>
            <pc:docMk/>
            <pc:sldMk cId="354637998" sldId="523"/>
            <ac:picMk id="6" creationId="{82E24ECE-EEBC-A082-CE32-3A7187303EFC}"/>
          </ac:picMkLst>
        </pc:picChg>
        <pc:picChg chg="del">
          <ac:chgData name="Thomas Bosboom" userId="9f1bac20-430e-4bcb-a361-e3b7700d19ce" providerId="ADAL" clId="{D22FAE98-AF79-41F6-BC5E-1A6D47BB83CA}" dt="2024-10-18T21:33:35.033" v="14731" actId="478"/>
          <ac:picMkLst>
            <pc:docMk/>
            <pc:sldMk cId="354637998" sldId="523"/>
            <ac:picMk id="7" creationId="{72CB24BF-AC2B-A932-EBD8-D015F6B7A405}"/>
          </ac:picMkLst>
        </pc:picChg>
        <pc:picChg chg="del">
          <ac:chgData name="Thomas Bosboom" userId="9f1bac20-430e-4bcb-a361-e3b7700d19ce" providerId="ADAL" clId="{D22FAE98-AF79-41F6-BC5E-1A6D47BB83CA}" dt="2024-10-18T21:33:35.033" v="14731" actId="478"/>
          <ac:picMkLst>
            <pc:docMk/>
            <pc:sldMk cId="354637998" sldId="523"/>
            <ac:picMk id="9" creationId="{6EB64BF7-B02B-67CF-F506-09C598128EFF}"/>
          </ac:picMkLst>
        </pc:picChg>
        <pc:picChg chg="add mod">
          <ac:chgData name="Thomas Bosboom" userId="9f1bac20-430e-4bcb-a361-e3b7700d19ce" providerId="ADAL" clId="{D22FAE98-AF79-41F6-BC5E-1A6D47BB83CA}" dt="2024-10-18T21:35:29.965" v="14785" actId="1038"/>
          <ac:picMkLst>
            <pc:docMk/>
            <pc:sldMk cId="354637998" sldId="523"/>
            <ac:picMk id="10" creationId="{272C22BB-AA87-0882-8CE4-14B7AE422381}"/>
          </ac:picMkLst>
        </pc:picChg>
      </pc:sldChg>
      <pc:sldChg chg="modSp new del mod">
        <pc:chgData name="Thomas Bosboom" userId="9f1bac20-430e-4bcb-a361-e3b7700d19ce" providerId="ADAL" clId="{D22FAE98-AF79-41F6-BC5E-1A6D47BB83CA}" dt="2024-10-19T12:51:29.646" v="16940" actId="47"/>
        <pc:sldMkLst>
          <pc:docMk/>
          <pc:sldMk cId="71118894" sldId="524"/>
        </pc:sldMkLst>
        <pc:spChg chg="mod">
          <ac:chgData name="Thomas Bosboom" userId="9f1bac20-430e-4bcb-a361-e3b7700d19ce" providerId="ADAL" clId="{D22FAE98-AF79-41F6-BC5E-1A6D47BB83CA}" dt="2024-10-19T12:51:17.779" v="16938" actId="20577"/>
          <ac:spMkLst>
            <pc:docMk/>
            <pc:sldMk cId="71118894" sldId="524"/>
            <ac:spMk id="3" creationId="{1B14404D-EA64-1801-B1B2-9CE3072C4F61}"/>
          </ac:spMkLst>
        </pc:spChg>
      </pc:sldChg>
      <pc:sldChg chg="add modNotesTx">
        <pc:chgData name="Thomas Bosboom" userId="9f1bac20-430e-4bcb-a361-e3b7700d19ce" providerId="ADAL" clId="{D22FAE98-AF79-41F6-BC5E-1A6D47BB83CA}" dt="2024-10-19T20:34:56.011" v="21140" actId="20577"/>
        <pc:sldMkLst>
          <pc:docMk/>
          <pc:sldMk cId="1975487593" sldId="524"/>
        </pc:sldMkLst>
      </pc:sldChg>
      <pc:sldChg chg="add del mod modShow">
        <pc:chgData name="Thomas Bosboom" userId="9f1bac20-430e-4bcb-a361-e3b7700d19ce" providerId="ADAL" clId="{D22FAE98-AF79-41F6-BC5E-1A6D47BB83CA}" dt="2024-10-19T19:09:33.002" v="17997" actId="47"/>
        <pc:sldMkLst>
          <pc:docMk/>
          <pc:sldMk cId="2508781289" sldId="524"/>
        </pc:sldMkLst>
      </pc:sldChg>
      <pc:sldChg chg="modSp add mod ord">
        <pc:chgData name="Thomas Bosboom" userId="9f1bac20-430e-4bcb-a361-e3b7700d19ce" providerId="ADAL" clId="{D22FAE98-AF79-41F6-BC5E-1A6D47BB83CA}" dt="2024-10-20T12:49:54.522" v="22484" actId="20577"/>
        <pc:sldMkLst>
          <pc:docMk/>
          <pc:sldMk cId="91143279" sldId="525"/>
        </pc:sldMkLst>
        <pc:spChg chg="mod">
          <ac:chgData name="Thomas Bosboom" userId="9f1bac20-430e-4bcb-a361-e3b7700d19ce" providerId="ADAL" clId="{D22FAE98-AF79-41F6-BC5E-1A6D47BB83CA}" dt="2024-10-20T12:49:54.522" v="22484" actId="20577"/>
          <ac:spMkLst>
            <pc:docMk/>
            <pc:sldMk cId="91143279" sldId="525"/>
            <ac:spMk id="19" creationId="{EAE2594D-165E-FBAB-1C2F-078C70C00FF6}"/>
          </ac:spMkLst>
        </pc:spChg>
      </pc:sldChg>
      <pc:sldChg chg="add del">
        <pc:chgData name="Thomas Bosboom" userId="9f1bac20-430e-4bcb-a361-e3b7700d19ce" providerId="ADAL" clId="{D22FAE98-AF79-41F6-BC5E-1A6D47BB83CA}" dt="2024-10-20T10:00:21.431" v="22358"/>
        <pc:sldMkLst>
          <pc:docMk/>
          <pc:sldMk cId="3460251328" sldId="525"/>
        </pc:sldMkLst>
      </pc:sldChg>
      <pc:sldChg chg="add del modNotesTx">
        <pc:chgData name="Thomas Bosboom" userId="9f1bac20-430e-4bcb-a361-e3b7700d19ce" providerId="ADAL" clId="{D22FAE98-AF79-41F6-BC5E-1A6D47BB83CA}" dt="2024-10-20T18:54:43.391" v="23212" actId="47"/>
        <pc:sldMkLst>
          <pc:docMk/>
          <pc:sldMk cId="1656968667" sldId="526"/>
        </pc:sldMkLst>
      </pc:sldChg>
      <pc:sldChg chg="addSp delSp modSp new mod">
        <pc:chgData name="Thomas Bosboom" userId="9f1bac20-430e-4bcb-a361-e3b7700d19ce" providerId="ADAL" clId="{D22FAE98-AF79-41F6-BC5E-1A6D47BB83CA}" dt="2024-10-20T15:26:48.870" v="22690" actId="1035"/>
        <pc:sldMkLst>
          <pc:docMk/>
          <pc:sldMk cId="2112391878" sldId="527"/>
        </pc:sldMkLst>
        <pc:spChg chg="mod">
          <ac:chgData name="Thomas Bosboom" userId="9f1bac20-430e-4bcb-a361-e3b7700d19ce" providerId="ADAL" clId="{D22FAE98-AF79-41F6-BC5E-1A6D47BB83CA}" dt="2024-10-20T15:25:47.126" v="22663" actId="20577"/>
          <ac:spMkLst>
            <pc:docMk/>
            <pc:sldMk cId="2112391878" sldId="527"/>
            <ac:spMk id="2" creationId="{16169C52-DDF7-A35B-A350-C0FD06B458A3}"/>
          </ac:spMkLst>
        </pc:spChg>
        <pc:picChg chg="add mod modCrop">
          <ac:chgData name="Thomas Bosboom" userId="9f1bac20-430e-4bcb-a361-e3b7700d19ce" providerId="ADAL" clId="{D22FAE98-AF79-41F6-BC5E-1A6D47BB83CA}" dt="2024-10-20T15:26:48.870" v="22690" actId="1035"/>
          <ac:picMkLst>
            <pc:docMk/>
            <pc:sldMk cId="2112391878" sldId="527"/>
            <ac:picMk id="6" creationId="{A3C32541-E48A-9029-CE13-789740BB38EE}"/>
          </ac:picMkLst>
        </pc:picChg>
        <pc:picChg chg="add del mod modCrop">
          <ac:chgData name="Thomas Bosboom" userId="9f1bac20-430e-4bcb-a361-e3b7700d19ce" providerId="ADAL" clId="{D22FAE98-AF79-41F6-BC5E-1A6D47BB83CA}" dt="2024-10-20T15:25:58.166" v="22667" actId="21"/>
          <ac:picMkLst>
            <pc:docMk/>
            <pc:sldMk cId="2112391878" sldId="527"/>
            <ac:picMk id="7" creationId="{FCF1BA94-E2C3-A2A7-D6B8-3161F17366A0}"/>
          </ac:picMkLst>
        </pc:picChg>
        <pc:picChg chg="add mod modCrop">
          <ac:chgData name="Thomas Bosboom" userId="9f1bac20-430e-4bcb-a361-e3b7700d19ce" providerId="ADAL" clId="{D22FAE98-AF79-41F6-BC5E-1A6D47BB83CA}" dt="2024-10-20T15:26:48.870" v="22690" actId="1035"/>
          <ac:picMkLst>
            <pc:docMk/>
            <pc:sldMk cId="2112391878" sldId="527"/>
            <ac:picMk id="8" creationId="{DFAE6FA9-4231-C295-F38F-7B3BFC23527E}"/>
          </ac:picMkLst>
        </pc:picChg>
        <pc:picChg chg="add mod modCrop">
          <ac:chgData name="Thomas Bosboom" userId="9f1bac20-430e-4bcb-a361-e3b7700d19ce" providerId="ADAL" clId="{D22FAE98-AF79-41F6-BC5E-1A6D47BB83CA}" dt="2024-10-20T15:26:48.870" v="22690" actId="1035"/>
          <ac:picMkLst>
            <pc:docMk/>
            <pc:sldMk cId="2112391878" sldId="527"/>
            <ac:picMk id="9" creationId="{7BAD20CC-B97C-5998-AA10-5940BBE47444}"/>
          </ac:picMkLst>
        </pc:picChg>
        <pc:picChg chg="add mod modCrop">
          <ac:chgData name="Thomas Bosboom" userId="9f1bac20-430e-4bcb-a361-e3b7700d19ce" providerId="ADAL" clId="{D22FAE98-AF79-41F6-BC5E-1A6D47BB83CA}" dt="2024-10-20T15:26:48.870" v="22690" actId="1035"/>
          <ac:picMkLst>
            <pc:docMk/>
            <pc:sldMk cId="2112391878" sldId="527"/>
            <ac:picMk id="10" creationId="{83BB2A22-1E01-0BBA-E744-C1232ED43C14}"/>
          </ac:picMkLst>
        </pc:picChg>
      </pc:sldChg>
      <pc:sldChg chg="modSp add mod ord">
        <pc:chgData name="Thomas Bosboom" userId="9f1bac20-430e-4bcb-a361-e3b7700d19ce" providerId="ADAL" clId="{D22FAE98-AF79-41F6-BC5E-1A6D47BB83CA}" dt="2024-10-20T18:18:45.841" v="23142" actId="20577"/>
        <pc:sldMkLst>
          <pc:docMk/>
          <pc:sldMk cId="334139733" sldId="528"/>
        </pc:sldMkLst>
        <pc:spChg chg="mod">
          <ac:chgData name="Thomas Bosboom" userId="9f1bac20-430e-4bcb-a361-e3b7700d19ce" providerId="ADAL" clId="{D22FAE98-AF79-41F6-BC5E-1A6D47BB83CA}" dt="2024-10-20T18:18:45.841" v="23142" actId="20577"/>
          <ac:spMkLst>
            <pc:docMk/>
            <pc:sldMk cId="334139733" sldId="528"/>
            <ac:spMk id="19" creationId="{F3EC2D83-D308-0307-A8AE-9442BC3B7441}"/>
          </ac:spMkLst>
        </pc:spChg>
      </pc:sldChg>
    </pc:docChg>
  </pc:docChgLst>
  <pc:docChgLst>
    <pc:chgData name="Thomas Bosboom" userId="9f1bac20-430e-4bcb-a361-e3b7700d19ce" providerId="ADAL" clId="{74568598-D01F-4278-ADA2-7B7F7A88581D}"/>
    <pc:docChg chg="undo custSel delSld modSld sldOrd">
      <pc:chgData name="Thomas Bosboom" userId="9f1bac20-430e-4bcb-a361-e3b7700d19ce" providerId="ADAL" clId="{74568598-D01F-4278-ADA2-7B7F7A88581D}" dt="2024-10-17T10:02:18.826" v="3742" actId="20577"/>
      <pc:docMkLst>
        <pc:docMk/>
      </pc:docMkLst>
      <pc:sldChg chg="modNotesTx">
        <pc:chgData name="Thomas Bosboom" userId="9f1bac20-430e-4bcb-a361-e3b7700d19ce" providerId="ADAL" clId="{74568598-D01F-4278-ADA2-7B7F7A88581D}" dt="2024-10-15T19:32:43.940" v="0" actId="20577"/>
        <pc:sldMkLst>
          <pc:docMk/>
          <pc:sldMk cId="0" sldId="257"/>
        </pc:sldMkLst>
      </pc:sldChg>
      <pc:sldChg chg="modNotesTx">
        <pc:chgData name="Thomas Bosboom" userId="9f1bac20-430e-4bcb-a361-e3b7700d19ce" providerId="ADAL" clId="{74568598-D01F-4278-ADA2-7B7F7A88581D}" dt="2024-10-15T20:40:48.969" v="2622" actId="20577"/>
        <pc:sldMkLst>
          <pc:docMk/>
          <pc:sldMk cId="1373775116" sldId="379"/>
        </pc:sldMkLst>
      </pc:sldChg>
      <pc:sldChg chg="modSp mod modNotesTx">
        <pc:chgData name="Thomas Bosboom" userId="9f1bac20-430e-4bcb-a361-e3b7700d19ce" providerId="ADAL" clId="{74568598-D01F-4278-ADA2-7B7F7A88581D}" dt="2024-10-15T21:02:17.443" v="3648" actId="20577"/>
        <pc:sldMkLst>
          <pc:docMk/>
          <pc:sldMk cId="2698013308" sldId="380"/>
        </pc:sldMkLst>
        <pc:spChg chg="mod">
          <ac:chgData name="Thomas Bosboom" userId="9f1bac20-430e-4bcb-a361-e3b7700d19ce" providerId="ADAL" clId="{74568598-D01F-4278-ADA2-7B7F7A88581D}" dt="2024-10-15T21:02:17.443" v="3648" actId="20577"/>
          <ac:spMkLst>
            <pc:docMk/>
            <pc:sldMk cId="2698013308" sldId="380"/>
            <ac:spMk id="5" creationId="{6161B51E-AD27-9C97-5AEB-4F0669D1B946}"/>
          </ac:spMkLst>
        </pc:spChg>
      </pc:sldChg>
      <pc:sldChg chg="modNotesTx">
        <pc:chgData name="Thomas Bosboom" userId="9f1bac20-430e-4bcb-a361-e3b7700d19ce" providerId="ADAL" clId="{74568598-D01F-4278-ADA2-7B7F7A88581D}" dt="2024-10-15T19:44:53.490" v="722" actId="20577"/>
        <pc:sldMkLst>
          <pc:docMk/>
          <pc:sldMk cId="2906283657" sldId="387"/>
        </pc:sldMkLst>
      </pc:sldChg>
      <pc:sldChg chg="modNotesTx">
        <pc:chgData name="Thomas Bosboom" userId="9f1bac20-430e-4bcb-a361-e3b7700d19ce" providerId="ADAL" clId="{74568598-D01F-4278-ADA2-7B7F7A88581D}" dt="2024-10-15T19:44:23.803" v="610" actId="20577"/>
        <pc:sldMkLst>
          <pc:docMk/>
          <pc:sldMk cId="290266441" sldId="389"/>
        </pc:sldMkLst>
      </pc:sldChg>
      <pc:sldChg chg="del">
        <pc:chgData name="Thomas Bosboom" userId="9f1bac20-430e-4bcb-a361-e3b7700d19ce" providerId="ADAL" clId="{74568598-D01F-4278-ADA2-7B7F7A88581D}" dt="2024-10-15T19:45:32.812" v="723" actId="47"/>
        <pc:sldMkLst>
          <pc:docMk/>
          <pc:sldMk cId="1238027230" sldId="392"/>
        </pc:sldMkLst>
      </pc:sldChg>
      <pc:sldChg chg="modSp ord">
        <pc:chgData name="Thomas Bosboom" userId="9f1bac20-430e-4bcb-a361-e3b7700d19ce" providerId="ADAL" clId="{74568598-D01F-4278-ADA2-7B7F7A88581D}" dt="2024-10-15T20:56:01.094" v="3637" actId="14100"/>
        <pc:sldMkLst>
          <pc:docMk/>
          <pc:sldMk cId="2755266755" sldId="400"/>
        </pc:sldMkLst>
        <pc:picChg chg="mod">
          <ac:chgData name="Thomas Bosboom" userId="9f1bac20-430e-4bcb-a361-e3b7700d19ce" providerId="ADAL" clId="{74568598-D01F-4278-ADA2-7B7F7A88581D}" dt="2024-10-15T20:56:01.094" v="3637" actId="14100"/>
          <ac:picMkLst>
            <pc:docMk/>
            <pc:sldMk cId="2755266755" sldId="400"/>
            <ac:picMk id="5" creationId="{752DFC2E-BA9D-A2EC-4B1D-6627C192EC20}"/>
          </ac:picMkLst>
        </pc:picChg>
      </pc:sldChg>
      <pc:sldChg chg="modNotesTx">
        <pc:chgData name="Thomas Bosboom" userId="9f1bac20-430e-4bcb-a361-e3b7700d19ce" providerId="ADAL" clId="{74568598-D01F-4278-ADA2-7B7F7A88581D}" dt="2024-10-15T20:54:28.374" v="3553" actId="5793"/>
        <pc:sldMkLst>
          <pc:docMk/>
          <pc:sldMk cId="654539849" sldId="402"/>
        </pc:sldMkLst>
      </pc:sldChg>
      <pc:sldChg chg="modNotesTx">
        <pc:chgData name="Thomas Bosboom" userId="9f1bac20-430e-4bcb-a361-e3b7700d19ce" providerId="ADAL" clId="{74568598-D01F-4278-ADA2-7B7F7A88581D}" dt="2024-10-15T20:46:53.682" v="2848" actId="20577"/>
        <pc:sldMkLst>
          <pc:docMk/>
          <pc:sldMk cId="2756799087" sldId="409"/>
        </pc:sldMkLst>
      </pc:sldChg>
      <pc:sldChg chg="modSp mod modNotesTx">
        <pc:chgData name="Thomas Bosboom" userId="9f1bac20-430e-4bcb-a361-e3b7700d19ce" providerId="ADAL" clId="{74568598-D01F-4278-ADA2-7B7F7A88581D}" dt="2024-10-15T20:45:19.449" v="2720"/>
        <pc:sldMkLst>
          <pc:docMk/>
          <pc:sldMk cId="3818504575" sldId="412"/>
        </pc:sldMkLst>
        <pc:spChg chg="mod">
          <ac:chgData name="Thomas Bosboom" userId="9f1bac20-430e-4bcb-a361-e3b7700d19ce" providerId="ADAL" clId="{74568598-D01F-4278-ADA2-7B7F7A88581D}" dt="2024-10-15T20:38:22.606" v="2603" actId="20577"/>
          <ac:spMkLst>
            <pc:docMk/>
            <pc:sldMk cId="3818504575" sldId="412"/>
            <ac:spMk id="3157" creationId="{00000000-0000-0000-0000-000000000000}"/>
          </ac:spMkLst>
        </pc:spChg>
      </pc:sldChg>
      <pc:sldChg chg="modNotesTx">
        <pc:chgData name="Thomas Bosboom" userId="9f1bac20-430e-4bcb-a361-e3b7700d19ce" providerId="ADAL" clId="{74568598-D01F-4278-ADA2-7B7F7A88581D}" dt="2024-10-15T19:43:02.702" v="493" actId="20577"/>
        <pc:sldMkLst>
          <pc:docMk/>
          <pc:sldMk cId="3918195493" sldId="413"/>
        </pc:sldMkLst>
      </pc:sldChg>
      <pc:sldChg chg="modSp mod modNotesTx">
        <pc:chgData name="Thomas Bosboom" userId="9f1bac20-430e-4bcb-a361-e3b7700d19ce" providerId="ADAL" clId="{74568598-D01F-4278-ADA2-7B7F7A88581D}" dt="2024-10-15T20:53:46.821" v="3406" actId="20577"/>
        <pc:sldMkLst>
          <pc:docMk/>
          <pc:sldMk cId="2551845391" sldId="418"/>
        </pc:sldMkLst>
        <pc:spChg chg="mod">
          <ac:chgData name="Thomas Bosboom" userId="9f1bac20-430e-4bcb-a361-e3b7700d19ce" providerId="ADAL" clId="{74568598-D01F-4278-ADA2-7B7F7A88581D}" dt="2024-10-15T20:45:00.899" v="2719" actId="1076"/>
          <ac:spMkLst>
            <pc:docMk/>
            <pc:sldMk cId="2551845391" sldId="418"/>
            <ac:spMk id="3157" creationId="{00000000-0000-0000-0000-000000000000}"/>
          </ac:spMkLst>
        </pc:spChg>
        <pc:spChg chg="mod">
          <ac:chgData name="Thomas Bosboom" userId="9f1bac20-430e-4bcb-a361-e3b7700d19ce" providerId="ADAL" clId="{74568598-D01F-4278-ADA2-7B7F7A88581D}" dt="2024-10-15T20:48:07.040" v="2893" actId="20577"/>
          <ac:spMkLst>
            <pc:docMk/>
            <pc:sldMk cId="2551845391" sldId="418"/>
            <ac:spMk id="3158" creationId="{00000000-0000-0000-0000-000000000000}"/>
          </ac:spMkLst>
        </pc:spChg>
      </pc:sldChg>
      <pc:sldChg chg="modSp mod modNotesTx">
        <pc:chgData name="Thomas Bosboom" userId="9f1bac20-430e-4bcb-a361-e3b7700d19ce" providerId="ADAL" clId="{74568598-D01F-4278-ADA2-7B7F7A88581D}" dt="2024-10-15T20:26:36.692" v="1635" actId="313"/>
        <pc:sldMkLst>
          <pc:docMk/>
          <pc:sldMk cId="968008365" sldId="421"/>
        </pc:sldMkLst>
        <pc:spChg chg="mod">
          <ac:chgData name="Thomas Bosboom" userId="9f1bac20-430e-4bcb-a361-e3b7700d19ce" providerId="ADAL" clId="{74568598-D01F-4278-ADA2-7B7F7A88581D}" dt="2024-10-15T19:57:06.337" v="918" actId="20577"/>
          <ac:spMkLst>
            <pc:docMk/>
            <pc:sldMk cId="968008365" sldId="421"/>
            <ac:spMk id="3158" creationId="{00000000-0000-0000-0000-000000000000}"/>
          </ac:spMkLst>
        </pc:spChg>
      </pc:sldChg>
      <pc:sldChg chg="del">
        <pc:chgData name="Thomas Bosboom" userId="9f1bac20-430e-4bcb-a361-e3b7700d19ce" providerId="ADAL" clId="{74568598-D01F-4278-ADA2-7B7F7A88581D}" dt="2024-10-15T19:45:32.812" v="723" actId="47"/>
        <pc:sldMkLst>
          <pc:docMk/>
          <pc:sldMk cId="4050395716" sldId="448"/>
        </pc:sldMkLst>
      </pc:sldChg>
      <pc:sldChg chg="modNotesTx">
        <pc:chgData name="Thomas Bosboom" userId="9f1bac20-430e-4bcb-a361-e3b7700d19ce" providerId="ADAL" clId="{74568598-D01F-4278-ADA2-7B7F7A88581D}" dt="2024-10-15T20:35:37.187" v="2379" actId="20577"/>
        <pc:sldMkLst>
          <pc:docMk/>
          <pc:sldMk cId="4266371011" sldId="469"/>
        </pc:sldMkLst>
      </pc:sldChg>
      <pc:sldChg chg="modNotesTx">
        <pc:chgData name="Thomas Bosboom" userId="9f1bac20-430e-4bcb-a361-e3b7700d19ce" providerId="ADAL" clId="{74568598-D01F-4278-ADA2-7B7F7A88581D}" dt="2024-10-15T20:37:01.417" v="2596" actId="20577"/>
        <pc:sldMkLst>
          <pc:docMk/>
          <pc:sldMk cId="1916059992" sldId="470"/>
        </pc:sldMkLst>
      </pc:sldChg>
      <pc:sldChg chg="modSp mod modNotesTx">
        <pc:chgData name="Thomas Bosboom" userId="9f1bac20-430e-4bcb-a361-e3b7700d19ce" providerId="ADAL" clId="{74568598-D01F-4278-ADA2-7B7F7A88581D}" dt="2024-10-15T20:54:17.107" v="3513" actId="20577"/>
        <pc:sldMkLst>
          <pc:docMk/>
          <pc:sldMk cId="211232890" sldId="472"/>
        </pc:sldMkLst>
        <pc:spChg chg="mod">
          <ac:chgData name="Thomas Bosboom" userId="9f1bac20-430e-4bcb-a361-e3b7700d19ce" providerId="ADAL" clId="{74568598-D01F-4278-ADA2-7B7F7A88581D}" dt="2024-10-15T20:48:13.119" v="2895" actId="27636"/>
          <ac:spMkLst>
            <pc:docMk/>
            <pc:sldMk cId="211232890" sldId="472"/>
            <ac:spMk id="3158" creationId="{1B6E3CB2-40CF-AA6F-F532-1AAAE9B93C68}"/>
          </ac:spMkLst>
        </pc:spChg>
      </pc:sldChg>
      <pc:sldChg chg="addSp modSp mod modNotesTx">
        <pc:chgData name="Thomas Bosboom" userId="9f1bac20-430e-4bcb-a361-e3b7700d19ce" providerId="ADAL" clId="{74568598-D01F-4278-ADA2-7B7F7A88581D}" dt="2024-10-17T10:02:18.826" v="3742" actId="20577"/>
        <pc:sldMkLst>
          <pc:docMk/>
          <pc:sldMk cId="482686314" sldId="486"/>
        </pc:sldMkLst>
        <pc:spChg chg="add mod">
          <ac:chgData name="Thomas Bosboom" userId="9f1bac20-430e-4bcb-a361-e3b7700d19ce" providerId="ADAL" clId="{74568598-D01F-4278-ADA2-7B7F7A88581D}" dt="2024-10-15T21:04:22.638" v="3741" actId="20577"/>
          <ac:spMkLst>
            <pc:docMk/>
            <pc:sldMk cId="482686314" sldId="486"/>
            <ac:spMk id="3" creationId="{2E1AC501-EA89-E8EA-C3C2-C4ECE62AFC02}"/>
          </ac:spMkLst>
        </pc:spChg>
        <pc:picChg chg="mod">
          <ac:chgData name="Thomas Bosboom" userId="9f1bac20-430e-4bcb-a361-e3b7700d19ce" providerId="ADAL" clId="{74568598-D01F-4278-ADA2-7B7F7A88581D}" dt="2024-10-15T21:01:57.010" v="3645" actId="1076"/>
          <ac:picMkLst>
            <pc:docMk/>
            <pc:sldMk cId="482686314" sldId="486"/>
            <ac:picMk id="7" creationId="{676A87E6-C632-B17E-1660-37ADDFB1705C}"/>
          </ac:picMkLst>
        </pc:picChg>
      </pc:sldChg>
      <pc:sldChg chg="modSp mod modNotesTx">
        <pc:chgData name="Thomas Bosboom" userId="9f1bac20-430e-4bcb-a361-e3b7700d19ce" providerId="ADAL" clId="{74568598-D01F-4278-ADA2-7B7F7A88581D}" dt="2024-10-15T21:01:28.583" v="3642" actId="20577"/>
        <pc:sldMkLst>
          <pc:docMk/>
          <pc:sldMk cId="568541035" sldId="498"/>
        </pc:sldMkLst>
        <pc:spChg chg="mod">
          <ac:chgData name="Thomas Bosboom" userId="9f1bac20-430e-4bcb-a361-e3b7700d19ce" providerId="ADAL" clId="{74568598-D01F-4278-ADA2-7B7F7A88581D}" dt="2024-10-15T20:38:35.378" v="2620" actId="20577"/>
          <ac:spMkLst>
            <pc:docMk/>
            <pc:sldMk cId="568541035" sldId="498"/>
            <ac:spMk id="3157" creationId="{4E097192-FA6C-C217-6F8B-84F00CD503F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esa.int/Applications/Telecommunications_Integrated_Applications/Lunar_satellit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chemeClr val="dk1"/>
              </a:buClr>
              <a:buSzPts val="1400"/>
              <a:buNone/>
            </a:pPr>
            <a:r>
              <a:rPr lang="en-US" dirty="0"/>
              <a:t>Thank you all for being here</a:t>
            </a:r>
          </a:p>
          <a:p>
            <a:pPr marL="139700" lvl="0" indent="0" algn="l" rtl="0">
              <a:lnSpc>
                <a:spcPct val="100000"/>
              </a:lnSpc>
              <a:spcBef>
                <a:spcPts val="0"/>
              </a:spcBef>
              <a:spcAft>
                <a:spcPts val="0"/>
              </a:spcAft>
              <a:buClr>
                <a:schemeClr val="dk1"/>
              </a:buClr>
              <a:buSzPts val="1400"/>
              <a:buNone/>
            </a:pPr>
            <a:endParaRPr lang="en-US" dirty="0"/>
          </a:p>
          <a:p>
            <a:pPr marL="139700" lvl="0" indent="0" algn="l" rtl="0">
              <a:lnSpc>
                <a:spcPct val="100000"/>
              </a:lnSpc>
              <a:spcBef>
                <a:spcPts val="0"/>
              </a:spcBef>
              <a:spcAft>
                <a:spcPts val="0"/>
              </a:spcAft>
              <a:buClr>
                <a:schemeClr val="dk1"/>
              </a:buClr>
              <a:buSzPts val="1400"/>
              <a:buNone/>
            </a:pPr>
            <a:r>
              <a:rPr lang="en-US" dirty="0"/>
              <a:t>First, supervisors </a:t>
            </a:r>
            <a:r>
              <a:rPr lang="en-US" b="1" dirty="0"/>
              <a:t>Stefano Speretta and Erdem Turan </a:t>
            </a:r>
            <a:r>
              <a:rPr lang="en-US" dirty="0"/>
              <a:t>for providing great tips and tricks through the last year, related to the topics of the thesis, but also programming and the prioritization of certain aspects of the work.</a:t>
            </a:r>
          </a:p>
          <a:p>
            <a:pPr marL="139700" lvl="0" indent="0" algn="l" rtl="0">
              <a:lnSpc>
                <a:spcPct val="100000"/>
              </a:lnSpc>
              <a:spcBef>
                <a:spcPts val="0"/>
              </a:spcBef>
              <a:spcAft>
                <a:spcPts val="0"/>
              </a:spcAft>
              <a:buClr>
                <a:schemeClr val="dk1"/>
              </a:buClr>
              <a:buSzPts val="1400"/>
              <a:buNone/>
            </a:pPr>
            <a:endParaRPr lang="en-US" dirty="0"/>
          </a:p>
          <a:p>
            <a:pPr marL="139700" lvl="0" indent="0" algn="l" rtl="0">
              <a:lnSpc>
                <a:spcPct val="100000"/>
              </a:lnSpc>
              <a:spcBef>
                <a:spcPts val="0"/>
              </a:spcBef>
              <a:spcAft>
                <a:spcPts val="0"/>
              </a:spcAft>
              <a:buClr>
                <a:schemeClr val="dk1"/>
              </a:buClr>
              <a:buSzPts val="1400"/>
              <a:buNone/>
            </a:pPr>
            <a:r>
              <a:rPr lang="en-US" dirty="0"/>
              <a:t>Of course, I also would like to thank my </a:t>
            </a:r>
            <a:r>
              <a:rPr lang="en-US" b="1" dirty="0"/>
              <a:t>friends and family </a:t>
            </a:r>
            <a:r>
              <a:rPr lang="en-US" b="0" dirty="0"/>
              <a:t>for their support over the year.</a:t>
            </a:r>
          </a:p>
          <a:p>
            <a:pPr marL="139700" lvl="0" indent="0" algn="l" rtl="0">
              <a:lnSpc>
                <a:spcPct val="100000"/>
              </a:lnSpc>
              <a:spcBef>
                <a:spcPts val="0"/>
              </a:spcBef>
              <a:spcAft>
                <a:spcPts val="0"/>
              </a:spcAft>
              <a:buClr>
                <a:schemeClr val="dk1"/>
              </a:buClr>
              <a:buSzPts val="1400"/>
              <a:buNone/>
            </a:pPr>
            <a:endParaRPr lang="en-US" b="0" dirty="0"/>
          </a:p>
          <a:p>
            <a:pPr marL="139700" marR="0" lvl="0" indent="0" algn="l" defTabSz="914400" rtl="0" eaLnBrk="1" fontAlgn="auto" latinLnBrk="0" hangingPunct="1">
              <a:lnSpc>
                <a:spcPct val="100000"/>
              </a:lnSpc>
              <a:spcBef>
                <a:spcPts val="0"/>
              </a:spcBef>
              <a:spcAft>
                <a:spcPts val="0"/>
              </a:spcAft>
              <a:buClr>
                <a:schemeClr val="dk1"/>
              </a:buClr>
              <a:buSzPts val="1400"/>
              <a:buFontTx/>
              <a:buNone/>
              <a:tabLst/>
              <a:defRPr/>
            </a:pPr>
            <a:r>
              <a:rPr lang="en-US" b="0" dirty="0"/>
              <a:t>Topic: </a:t>
            </a:r>
            <a:r>
              <a:rPr lang="en-GB" sz="1200" b="1" dirty="0">
                <a:solidFill>
                  <a:srgbClr val="FE860E"/>
                </a:solidFill>
                <a:latin typeface="Montserrat ExtraLight"/>
                <a:ea typeface="Montserrat ExtraLight"/>
                <a:cs typeface="Montserrat ExtraLight"/>
                <a:sym typeface="Montserrat ExtraLight"/>
              </a:rPr>
              <a:t>Optimizing Tracking Windows for Improved Cislunar Inter-Satellite Autonomous Navigation</a:t>
            </a:r>
            <a:endParaRPr lang="en-US" b="1" dirty="0"/>
          </a:p>
          <a:p>
            <a:pPr marL="139700" lvl="0" indent="0" algn="l" rtl="0">
              <a:lnSpc>
                <a:spcPct val="100000"/>
              </a:lnSpc>
              <a:spcBef>
                <a:spcPts val="0"/>
              </a:spcBef>
              <a:spcAft>
                <a:spcPts val="0"/>
              </a:spcAft>
              <a:buClr>
                <a:schemeClr val="dk1"/>
              </a:buClr>
              <a:buSzPts val="1400"/>
              <a:buNone/>
            </a:pPr>
            <a:endParaRPr lang="en-US" dirty="0"/>
          </a:p>
          <a:p>
            <a:pPr marL="139700" lvl="0" indent="0" algn="l" rtl="0">
              <a:lnSpc>
                <a:spcPct val="100000"/>
              </a:lnSpc>
              <a:spcBef>
                <a:spcPts val="0"/>
              </a:spcBef>
              <a:spcAft>
                <a:spcPts val="0"/>
              </a:spcAft>
              <a:buClr>
                <a:schemeClr val="dk1"/>
              </a:buClr>
              <a:buSzPts val="1400"/>
              <a:buNone/>
            </a:pPr>
            <a:r>
              <a:rPr lang="en-US" dirty="0"/>
              <a:t>This topic may seem very futuristic to some, but it is quite relevant in today’s space industry. In fact, for the next 30 minutes I hope to provide to you:</a:t>
            </a:r>
          </a:p>
          <a:p>
            <a:pPr marL="311150" lvl="0" indent="-171450" algn="l" rtl="0">
              <a:lnSpc>
                <a:spcPct val="100000"/>
              </a:lnSpc>
              <a:spcBef>
                <a:spcPts val="0"/>
              </a:spcBef>
              <a:spcAft>
                <a:spcPts val="0"/>
              </a:spcAft>
              <a:buClr>
                <a:schemeClr val="dk1"/>
              </a:buClr>
              <a:buSzPts val="1400"/>
              <a:buFont typeface="Arial" panose="020B0604020202020204" pitchFamily="34" charset="0"/>
              <a:buChar char="•"/>
            </a:pPr>
            <a:r>
              <a:rPr lang="en-US" b="1" dirty="0"/>
              <a:t>Good overview of current developments in navigation in cislunar space</a:t>
            </a:r>
          </a:p>
          <a:p>
            <a:pPr marL="311150" lvl="0" indent="-171450" algn="l" rtl="0">
              <a:lnSpc>
                <a:spcPct val="100000"/>
              </a:lnSpc>
              <a:spcBef>
                <a:spcPts val="0"/>
              </a:spcBef>
              <a:spcAft>
                <a:spcPts val="0"/>
              </a:spcAft>
              <a:buClr>
                <a:schemeClr val="dk1"/>
              </a:buClr>
              <a:buSzPts val="1400"/>
              <a:buFont typeface="Arial" panose="020B0604020202020204" pitchFamily="34" charset="0"/>
              <a:buChar char="•"/>
            </a:pPr>
            <a:r>
              <a:rPr lang="en-US" b="1" dirty="0"/>
              <a:t>Research gabs</a:t>
            </a:r>
          </a:p>
          <a:p>
            <a:pPr marL="311150" lvl="0" indent="-171450" algn="l" rtl="0">
              <a:lnSpc>
                <a:spcPct val="100000"/>
              </a:lnSpc>
              <a:spcBef>
                <a:spcPts val="0"/>
              </a:spcBef>
              <a:spcAft>
                <a:spcPts val="0"/>
              </a:spcAft>
              <a:buClr>
                <a:schemeClr val="dk1"/>
              </a:buClr>
              <a:buSzPts val="1400"/>
              <a:buFont typeface="Arial" panose="020B0604020202020204" pitchFamily="34" charset="0"/>
              <a:buChar char="•"/>
            </a:pPr>
            <a:r>
              <a:rPr lang="en-US" b="1" dirty="0"/>
              <a:t>What way my thesis work provides benefits to future missions</a:t>
            </a:r>
            <a:r>
              <a:rPr lang="en-US" b="0" dirty="0"/>
              <a:t> </a:t>
            </a:r>
            <a:r>
              <a:rPr lang="en-US" dirty="0"/>
              <a:t>related to autonomous inter-satellite navigation </a:t>
            </a:r>
            <a:r>
              <a:rPr lang="en-US" b="0" dirty="0"/>
              <a:t>in the cislunar environment</a:t>
            </a:r>
          </a:p>
          <a:p>
            <a:pPr marL="311150" lvl="0" indent="-171450" algn="l" rtl="0">
              <a:lnSpc>
                <a:spcPct val="100000"/>
              </a:lnSpc>
              <a:spcBef>
                <a:spcPts val="0"/>
              </a:spcBef>
              <a:spcAft>
                <a:spcPts val="0"/>
              </a:spcAft>
              <a:buClr>
                <a:schemeClr val="dk1"/>
              </a:buClr>
              <a:buSzPts val="1400"/>
              <a:buFont typeface="Arial" panose="020B0604020202020204" pitchFamily="34" charset="0"/>
              <a:buChar char="•"/>
            </a:pPr>
            <a:endParaRPr lang="en-US" b="0" dirty="0"/>
          </a:p>
          <a:p>
            <a:pPr marL="311150" lvl="0" indent="-171450" algn="l" rtl="0">
              <a:lnSpc>
                <a:spcPct val="100000"/>
              </a:lnSpc>
              <a:spcBef>
                <a:spcPts val="0"/>
              </a:spcBef>
              <a:spcAft>
                <a:spcPts val="0"/>
              </a:spcAft>
              <a:buClr>
                <a:schemeClr val="dk1"/>
              </a:buClr>
              <a:buSzPts val="1400"/>
              <a:buFont typeface="Arial" panose="020B0604020202020204" pitchFamily="34" charset="0"/>
              <a:buChar char="•"/>
            </a:pPr>
            <a:endParaRPr lang="en-US" b="0" dirty="0"/>
          </a:p>
          <a:p>
            <a:pPr marL="139700" lvl="0" indent="0" algn="l" rtl="0">
              <a:lnSpc>
                <a:spcPct val="100000"/>
              </a:lnSpc>
              <a:spcBef>
                <a:spcPts val="0"/>
              </a:spcBef>
              <a:spcAft>
                <a:spcPts val="0"/>
              </a:spcAft>
              <a:buClr>
                <a:schemeClr val="dk1"/>
              </a:buClr>
              <a:buSzPts val="1400"/>
              <a:buFont typeface="Arial" panose="020B0604020202020204" pitchFamily="34" charset="0"/>
              <a:buNone/>
            </a:pPr>
            <a:r>
              <a:rPr lang="en-US" b="0" dirty="0"/>
              <a:t>NEXT SLIDE</a:t>
            </a:r>
            <a:endParaRPr b="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82A38-9EE1-A676-A5FB-781EA272D0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EB2638-AB06-A75C-23B4-FB9FB5ECA6F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EE7D3C-994C-CEDC-F790-3EEB0C53357D}"/>
              </a:ext>
            </a:extLst>
          </p:cNvPr>
          <p:cNvSpPr>
            <a:spLocks noGrp="1"/>
          </p:cNvSpPr>
          <p:nvPr>
            <p:ph type="body" idx="1"/>
          </p:nvPr>
        </p:nvSpPr>
        <p:spPr/>
        <p:txBody>
          <a:bodyPr/>
          <a:lstStyle/>
          <a:p>
            <a:r>
              <a:rPr lang="en-GB" dirty="0"/>
              <a:t>In order to get a better understanding of what LUMIO’s orbit should look like, this video gives a nice visual representation. You can clearly see that the orbit should remain in a halo-like shape which explains why those LPO’s are also called halo-orbits.</a:t>
            </a:r>
          </a:p>
          <a:p>
            <a:endParaRPr lang="en-GB" dirty="0"/>
          </a:p>
          <a:p>
            <a:r>
              <a:rPr lang="en-GB" dirty="0"/>
              <a:t>NEXT SLIDE</a:t>
            </a:r>
          </a:p>
        </p:txBody>
      </p:sp>
    </p:spTree>
    <p:extLst>
      <p:ext uri="{BB962C8B-B14F-4D97-AF65-F5344CB8AC3E}">
        <p14:creationId xmlns:p14="http://schemas.microsoft.com/office/powerpoint/2010/main" val="8480704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978869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914125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055724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495740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642125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732882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734586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476557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01E0F-4896-12C3-7805-A02C5C3E202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57CE00C-264B-B9F0-8B54-8317F9717ECC}"/>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74294A89-AF5D-A591-45D3-C42EE848AB79}"/>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983993A-F6D7-2AEB-39D3-E8043F37CBCD}"/>
              </a:ext>
            </a:extLst>
          </p:cNvPr>
          <p:cNvSpPr>
            <a:spLocks noGrp="1"/>
          </p:cNvSpPr>
          <p:nvPr>
            <p:ph type="sldNum" sz="quarter" idx="5"/>
          </p:nvPr>
        </p:nvSpPr>
        <p:spPr/>
        <p:txBody>
          <a:bodyPr/>
          <a:lstStyle/>
          <a:p>
            <a:fld id="{EA88A791-D8E8-4C23-A528-EAEB42DC40E7}" type="slidenum">
              <a:rPr lang="nl-NL" smtClean="0"/>
              <a:t>109</a:t>
            </a:fld>
            <a:endParaRPr lang="nl-NL"/>
          </a:p>
        </p:txBody>
      </p:sp>
    </p:spTree>
    <p:extLst>
      <p:ext uri="{BB962C8B-B14F-4D97-AF65-F5344CB8AC3E}">
        <p14:creationId xmlns:p14="http://schemas.microsoft.com/office/powerpoint/2010/main" val="42091130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ADA22-8029-672B-D4FC-2687B01F8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8701A-D97F-13D5-BEC7-D5BE03F697C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2184010-9E21-8B79-D50B-52C4802947EA}"/>
              </a:ext>
            </a:extLst>
          </p:cNvPr>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3181060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3CA9C-1E68-3D75-DF64-B814258E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B9313-7FA0-577C-3D2D-D19F90E310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153400C-5B06-4C16-1B06-F75EB2D52066}"/>
              </a:ext>
            </a:extLst>
          </p:cNvPr>
          <p:cNvSpPr>
            <a:spLocks noGrp="1"/>
          </p:cNvSpPr>
          <p:nvPr>
            <p:ph type="body" idx="1"/>
          </p:nvPr>
        </p:nvSpPr>
        <p:spPr/>
        <p:txBody>
          <a:bodyPr/>
          <a:lstStyle/>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Here is visual representation to give you a better sense of the relative orbital geometries. Blue is the LPO, red the ELO. In the inertial frame, you can see the small orbit of LPF orbiting the Moon and the blue LUMIO orbit always moving further from Earth than the Moon itself.</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You can see that LUMIO always covers up and down behind the Moon from the perspective of Moon and thus LPF. You can also see that the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orbit of LPF is much smaller and changes orientation a lot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 In short, this allows for many vantage points between the satellites.</a:t>
            </a:r>
          </a:p>
          <a:p>
            <a:pPr marL="0" marR="0">
              <a:lnSpc>
                <a:spcPct val="107000"/>
              </a:lnSpc>
              <a:spcBef>
                <a:spcPts val="0"/>
              </a:spcBef>
              <a:spcAft>
                <a:spcPts val="800"/>
              </a:spcAft>
            </a:pPr>
            <a:endParaRPr lang="en-GB"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b="0" kern="100"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Tree>
    <p:extLst>
      <p:ext uri="{BB962C8B-B14F-4D97-AF65-F5344CB8AC3E}">
        <p14:creationId xmlns:p14="http://schemas.microsoft.com/office/powerpoint/2010/main" val="36666858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45AE5-4161-F6D2-0880-E23772ADA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6A956-138C-3FC1-45FF-07C16D35810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B451EA-4704-17FF-5B2C-6B5893CBE9D2}"/>
              </a:ext>
            </a:extLst>
          </p:cNvPr>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2031656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DC93B-3EE9-352C-3165-E80700093F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ADCC8-5939-C12E-E5C9-2E68C2691F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0B1C7F-4EE9-5CAF-0129-D8A528DAA39A}"/>
              </a:ext>
            </a:extLst>
          </p:cNvPr>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22658142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3A14-F76C-EC65-7D5E-565ADCED2BA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BE593D1-C3EE-10AD-5B30-D90C6F05B631}"/>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30DF127D-7475-BF3D-5044-37F157A3BF47}"/>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82CDD237-8DBF-4088-6717-2A91E5663F46}"/>
              </a:ext>
            </a:extLst>
          </p:cNvPr>
          <p:cNvSpPr>
            <a:spLocks noGrp="1"/>
          </p:cNvSpPr>
          <p:nvPr>
            <p:ph type="sldNum" sz="quarter" idx="5"/>
          </p:nvPr>
        </p:nvSpPr>
        <p:spPr/>
        <p:txBody>
          <a:bodyPr/>
          <a:lstStyle/>
          <a:p>
            <a:fld id="{EA88A791-D8E8-4C23-A528-EAEB42DC40E7}" type="slidenum">
              <a:rPr lang="nl-NL" smtClean="0"/>
              <a:t>113</a:t>
            </a:fld>
            <a:endParaRPr lang="nl-NL"/>
          </a:p>
        </p:txBody>
      </p:sp>
    </p:spTree>
    <p:extLst>
      <p:ext uri="{BB962C8B-B14F-4D97-AF65-F5344CB8AC3E}">
        <p14:creationId xmlns:p14="http://schemas.microsoft.com/office/powerpoint/2010/main" val="18381638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5FFCE-A832-E01B-91D2-F4511A795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A6673-4A6F-AF33-0C6C-A4802E598BA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CD9F794-A2C8-F8DE-1D6B-B035CBFEA21B}"/>
              </a:ext>
            </a:extLst>
          </p:cNvPr>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20035517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32404-13A3-6502-84CF-42E77A779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2285F-7B57-CD81-3CE6-228DF0FF401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5A297DE-3F06-3782-1C02-F644E693A70F}"/>
              </a:ext>
            </a:extLst>
          </p:cNvPr>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30371539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A9717-DDA0-2112-09CC-12AAD4580B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98826-DD84-96E5-FFA6-ED2C5B03838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D79EB91-9B97-A402-3C9D-C5A29339A673}"/>
              </a:ext>
            </a:extLst>
          </p:cNvPr>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38498276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2998E-3EF4-2E28-B29A-E15F2A4D7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316FB-B824-1450-DE50-B9D37001519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9CD72AC-23B0-FCD6-6EAD-935592641BD7}"/>
              </a:ext>
            </a:extLst>
          </p:cNvPr>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31168990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ECD68-9DA6-EC24-0A36-2789EAAEA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DAA9A-ABE6-16F3-8DD1-411EEB0303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A983692-3DB7-2BDC-70EC-129FC39CE8CC}"/>
              </a:ext>
            </a:extLst>
          </p:cNvPr>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36580514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9025D-21A4-1598-E413-363BF4064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78826-E421-C1C8-015D-CE9C49FB56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EDBF87D-8713-4F1A-C4FB-E3AACE1B7DED}"/>
              </a:ext>
            </a:extLst>
          </p:cNvPr>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38313053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993AA-DC2C-57D1-35D8-CE37A48EA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15079-8201-5A7A-A7B0-04BC00CD93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CE45360-E1A4-F8A2-E1EE-073915D18BBC}"/>
              </a:ext>
            </a:extLst>
          </p:cNvPr>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949229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0B3EE-3182-42B8-677F-BE0DDD619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981E4-60E3-F222-E1D4-924A9D0CEA3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D9212E5-A322-A211-C720-55170918FB17}"/>
              </a:ext>
            </a:extLst>
          </p:cNvPr>
          <p:cNvSpPr>
            <a:spLocks noGrp="1"/>
          </p:cNvSpPr>
          <p:nvPr>
            <p:ph type="body" idx="1"/>
          </p:nvPr>
        </p:nvSpPr>
        <p:spPr/>
        <p:txBody>
          <a:bodyPr/>
          <a:lstStyle/>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You saw that the structure is still maintained, but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gravitational pulls and other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perbutational</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 forces eventually distort its quasi-periodic structure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It clearly shows the need for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a set of corrective manoeuvres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within a (28-day period) to be able to sustain the periodic structure.</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Tree>
    <p:extLst>
      <p:ext uri="{BB962C8B-B14F-4D97-AF65-F5344CB8AC3E}">
        <p14:creationId xmlns:p14="http://schemas.microsoft.com/office/powerpoint/2010/main" val="399455570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0387-6005-C8FE-885A-F24C02DCC3D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4FB9D4D-8738-F674-0A17-AF8076910136}"/>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B9CE585D-14AB-7F42-F02F-1CCE48CE3C47}"/>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1124451C-8E0F-EF55-3F8D-D723472473E2}"/>
              </a:ext>
            </a:extLst>
          </p:cNvPr>
          <p:cNvSpPr>
            <a:spLocks noGrp="1"/>
          </p:cNvSpPr>
          <p:nvPr>
            <p:ph type="sldNum" sz="quarter" idx="5"/>
          </p:nvPr>
        </p:nvSpPr>
        <p:spPr/>
        <p:txBody>
          <a:bodyPr/>
          <a:lstStyle/>
          <a:p>
            <a:fld id="{EA88A791-D8E8-4C23-A528-EAEB42DC40E7}" type="slidenum">
              <a:rPr lang="nl-NL" smtClean="0"/>
              <a:t>121</a:t>
            </a:fld>
            <a:endParaRPr lang="nl-NL"/>
          </a:p>
        </p:txBody>
      </p:sp>
    </p:spTree>
    <p:extLst>
      <p:ext uri="{BB962C8B-B14F-4D97-AF65-F5344CB8AC3E}">
        <p14:creationId xmlns:p14="http://schemas.microsoft.com/office/powerpoint/2010/main" val="292572722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80F59-8995-F131-1FF6-24A57FA47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611F0-B098-8455-2B2C-265491B158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77F78E-F29D-747F-D759-61406895D707}"/>
              </a:ext>
            </a:extLst>
          </p:cNvPr>
          <p:cNvSpPr>
            <a:spLocks noGrp="1"/>
          </p:cNvSpPr>
          <p:nvPr>
            <p:ph type="body" idx="1"/>
          </p:nvPr>
        </p:nvSpPr>
        <p:spPr/>
        <p:txBody>
          <a:bodyPr/>
          <a:lstStyle/>
          <a:p>
            <a:r>
              <a:rPr lang="en-GB" dirty="0"/>
              <a:t>One important aspect to show is how the optimization model works. </a:t>
            </a:r>
          </a:p>
          <a:p>
            <a:endParaRPr lang="en-GB" dirty="0"/>
          </a:p>
          <a:p>
            <a:r>
              <a:rPr lang="en-GB" dirty="0"/>
              <a:t>Here you can see the problem definition that will be used. The start epoch is at MJD60390. The design vector only contains values for the arc lengths, which are initially defined with a length of 1. Also, a constant interval is 3 days is used.  As such, the initial condition signifies the baseline scenario.</a:t>
            </a:r>
          </a:p>
          <a:p>
            <a:endParaRPr lang="en-GB" dirty="0"/>
          </a:p>
          <a:p>
            <a:r>
              <a:rPr lang="en-GB" dirty="0"/>
              <a:t>It should be noted that there is a level of randomness occurring the optimization process. This is caused by the measurement noise, which gives different estimates, which consequently results in slightly different </a:t>
            </a:r>
            <a:r>
              <a:rPr lang="en-GB" dirty="0" err="1"/>
              <a:t>delta_v</a:t>
            </a:r>
            <a:r>
              <a:rPr lang="en-GB" dirty="0"/>
              <a:t> values. To add to this, one should note that the magnitude and direction of a correction is a direct result of the previous correction.</a:t>
            </a:r>
          </a:p>
          <a:p>
            <a:endParaRPr lang="en-GB" dirty="0"/>
          </a:p>
          <a:p>
            <a:r>
              <a:rPr lang="en-GB" dirty="0"/>
              <a:t>This means that we look for an optimization algorithm that can handle noisy design space and does not require gradient information. In my work I used two heuristic optimization algorithms:  The </a:t>
            </a:r>
            <a:r>
              <a:rPr lang="en-GB" dirty="0" err="1"/>
              <a:t>Nelder</a:t>
            </a:r>
            <a:r>
              <a:rPr lang="en-GB" dirty="0"/>
              <a:t>-Mead &amp; PSO.</a:t>
            </a:r>
          </a:p>
        </p:txBody>
      </p:sp>
    </p:spTree>
    <p:extLst>
      <p:ext uri="{BB962C8B-B14F-4D97-AF65-F5344CB8AC3E}">
        <p14:creationId xmlns:p14="http://schemas.microsoft.com/office/powerpoint/2010/main" val="191075785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A1F1A-C5DE-B7B8-BB04-3341BF050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7FAAEB-5287-8981-D773-066E61199A8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C1D161E-39FC-42F6-9FC4-DE93B69280B1}"/>
              </a:ext>
            </a:extLst>
          </p:cNvPr>
          <p:cNvSpPr>
            <a:spLocks noGrp="1"/>
          </p:cNvSpPr>
          <p:nvPr>
            <p:ph type="body" idx="1"/>
          </p:nvPr>
        </p:nvSpPr>
        <p:spPr/>
        <p:txBody>
          <a:bodyPr/>
          <a:lstStyle/>
          <a:p>
            <a:r>
              <a:rPr lang="en-GB" dirty="0"/>
              <a:t>One important aspect to show is how the optimization model works.</a:t>
            </a:r>
          </a:p>
          <a:p>
            <a:endParaRPr lang="en-GB" dirty="0"/>
          </a:p>
          <a:p>
            <a:r>
              <a:rPr lang="en-GB" dirty="0"/>
              <a:t>Here you can see the problem definition that will be used. The start epoch is at MJD60390. The design vector only contains values for the arc lengths, which are initially defined with a length of 1. Also, a constant interval is 3 days is used.  As such, the initial condition signifies the baseline scenario.</a:t>
            </a:r>
          </a:p>
          <a:p>
            <a:endParaRPr lang="en-GB" dirty="0"/>
          </a:p>
          <a:p>
            <a:r>
              <a:rPr lang="en-GB" dirty="0"/>
              <a:t>It should be noted that there is a level of randomness occurring the optimization process. This is caused by the measurement noise, which gives different estimates, which consequently results in slightly different </a:t>
            </a:r>
            <a:r>
              <a:rPr lang="en-GB" dirty="0" err="1"/>
              <a:t>delta_v</a:t>
            </a:r>
            <a:r>
              <a:rPr lang="en-GB" dirty="0"/>
              <a:t> values. To add to this, one should note that the magnitude and direction of a correction is a direct result of the previous correction.</a:t>
            </a:r>
          </a:p>
          <a:p>
            <a:endParaRPr lang="en-GB" dirty="0"/>
          </a:p>
          <a:p>
            <a:r>
              <a:rPr lang="en-GB" dirty="0"/>
              <a:t>This means that we look for an optimization algorithm that can handle noisy design space and does not require gradient information. In my work I used two heuristic optimization algorithms:  The </a:t>
            </a:r>
            <a:r>
              <a:rPr lang="en-GB" dirty="0" err="1"/>
              <a:t>Nelder</a:t>
            </a:r>
            <a:r>
              <a:rPr lang="en-GB" dirty="0"/>
              <a:t>-Mead &amp; PSO.</a:t>
            </a:r>
          </a:p>
        </p:txBody>
      </p:sp>
    </p:spTree>
    <p:extLst>
      <p:ext uri="{BB962C8B-B14F-4D97-AF65-F5344CB8AC3E}">
        <p14:creationId xmlns:p14="http://schemas.microsoft.com/office/powerpoint/2010/main" val="13728957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1FAE3-A911-BE2B-F0B2-3EAC542D4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B0D52-8488-AC98-7D8F-0A8D32F5216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C4AB0A5-A445-5CCA-D448-F6ABE21195BE}"/>
              </a:ext>
            </a:extLst>
          </p:cNvPr>
          <p:cNvSpPr>
            <a:spLocks noGrp="1"/>
          </p:cNvSpPr>
          <p:nvPr>
            <p:ph type="body" idx="1"/>
          </p:nvPr>
        </p:nvSpPr>
        <p:spPr/>
        <p:txBody>
          <a:bodyPr/>
          <a:lstStyle/>
          <a:p>
            <a:r>
              <a:rPr lang="en-GB" dirty="0"/>
              <a:t>One important aspect to show is how the optimization model works. </a:t>
            </a:r>
          </a:p>
          <a:p>
            <a:endParaRPr lang="en-GB" dirty="0"/>
          </a:p>
          <a:p>
            <a:r>
              <a:rPr lang="en-GB" dirty="0"/>
              <a:t>Here you can see the problem definition that will be used. The start epoch is at MJD60390. The design vector only contains values for the arc lengths, which are initially defined with a length of 1. Also, a constant interval is 3 days is used.  As such, the initial condition signifies the baseline scenario.</a:t>
            </a:r>
          </a:p>
          <a:p>
            <a:endParaRPr lang="en-GB" dirty="0"/>
          </a:p>
          <a:p>
            <a:r>
              <a:rPr lang="en-GB" dirty="0"/>
              <a:t>It should be noted that there is a level of randomness occurring the optimization process. This is caused by the measurement noise, which gives different estimates, which consequently results in slightly different </a:t>
            </a:r>
            <a:r>
              <a:rPr lang="en-GB" dirty="0" err="1"/>
              <a:t>delta_v</a:t>
            </a:r>
            <a:r>
              <a:rPr lang="en-GB" dirty="0"/>
              <a:t> values. To add to this, one should note that the magnitude and direction of a correction is a direct result of the previous correction.</a:t>
            </a:r>
          </a:p>
          <a:p>
            <a:endParaRPr lang="en-GB" dirty="0"/>
          </a:p>
          <a:p>
            <a:r>
              <a:rPr lang="en-GB" dirty="0"/>
              <a:t>This means that we look for an optimization algorithm that can handle noisy design space and does not require gradient information. In my work I used two heuristic optimization algorithms:  The </a:t>
            </a:r>
            <a:r>
              <a:rPr lang="en-GB" dirty="0" err="1"/>
              <a:t>Nelder</a:t>
            </a:r>
            <a:r>
              <a:rPr lang="en-GB" dirty="0"/>
              <a:t>-Mead &amp; PSO.</a:t>
            </a:r>
          </a:p>
        </p:txBody>
      </p:sp>
    </p:spTree>
    <p:extLst>
      <p:ext uri="{BB962C8B-B14F-4D97-AF65-F5344CB8AC3E}">
        <p14:creationId xmlns:p14="http://schemas.microsoft.com/office/powerpoint/2010/main" val="28440499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CCA3-F197-88F5-DA5E-054CF01EA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765CE2-D145-C08F-6457-CC74120F0F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4D8787-773E-4E13-26F3-BCA6A2A7B01C}"/>
              </a:ext>
            </a:extLst>
          </p:cNvPr>
          <p:cNvSpPr>
            <a:spLocks noGrp="1"/>
          </p:cNvSpPr>
          <p:nvPr>
            <p:ph type="body" idx="1"/>
          </p:nvPr>
        </p:nvSpPr>
        <p:spPr/>
        <p:txBody>
          <a:bodyPr/>
          <a:lstStyle/>
          <a:p>
            <a:r>
              <a:rPr lang="en-GB" dirty="0"/>
              <a:t>One important aspect to show is how the optimization model works. </a:t>
            </a:r>
          </a:p>
          <a:p>
            <a:endParaRPr lang="en-GB" dirty="0"/>
          </a:p>
          <a:p>
            <a:r>
              <a:rPr lang="en-GB" dirty="0"/>
              <a:t>Here you can see the problem definition that will be used. The start epoch is at MJD60390. The design vector only contains values for the arc lengths, which are initially defined with a length of 1. Also, a constant interval is 3 days is used.  As such, the initial condition signifies the baseline scenario.</a:t>
            </a:r>
          </a:p>
          <a:p>
            <a:endParaRPr lang="en-GB" dirty="0"/>
          </a:p>
          <a:p>
            <a:r>
              <a:rPr lang="en-GB" dirty="0"/>
              <a:t>It should be noted that there is a level of randomness occurring the optimization process. This is caused by the measurement noise, which gives different estimates, which consequently results in slightly different </a:t>
            </a:r>
            <a:r>
              <a:rPr lang="en-GB" dirty="0" err="1"/>
              <a:t>delta_v</a:t>
            </a:r>
            <a:r>
              <a:rPr lang="en-GB" dirty="0"/>
              <a:t> values. To add to this, one should note that the magnitude and direction of a correction is a direct result of the previous correction.</a:t>
            </a:r>
          </a:p>
          <a:p>
            <a:endParaRPr lang="en-GB" dirty="0"/>
          </a:p>
          <a:p>
            <a:r>
              <a:rPr lang="en-GB" dirty="0"/>
              <a:t>This means that we look for an optimization algorithm that can handle noisy design space and does not require gradient information. In my work I used two heuristic optimization algorithms:  The </a:t>
            </a:r>
            <a:r>
              <a:rPr lang="en-GB" dirty="0" err="1"/>
              <a:t>Nelder</a:t>
            </a:r>
            <a:r>
              <a:rPr lang="en-GB" dirty="0"/>
              <a:t>-Mead &amp; PSO.</a:t>
            </a:r>
          </a:p>
        </p:txBody>
      </p:sp>
    </p:spTree>
    <p:extLst>
      <p:ext uri="{BB962C8B-B14F-4D97-AF65-F5344CB8AC3E}">
        <p14:creationId xmlns:p14="http://schemas.microsoft.com/office/powerpoint/2010/main" val="36287199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C7C1B-82AF-FB5C-A7DE-F993EEA40B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15471-5C19-F138-060C-B5C7C3E2B1A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7B7F64F-FA32-DE4B-5A78-26C382A29621}"/>
              </a:ext>
            </a:extLst>
          </p:cNvPr>
          <p:cNvSpPr>
            <a:spLocks noGrp="1"/>
          </p:cNvSpPr>
          <p:nvPr>
            <p:ph type="body" idx="1"/>
          </p:nvPr>
        </p:nvSpPr>
        <p:spPr/>
        <p:txBody>
          <a:bodyPr/>
          <a:lstStyle/>
          <a:p>
            <a:r>
              <a:rPr lang="en-GB" dirty="0"/>
              <a:t>One important aspect to show is how the optimization model works. </a:t>
            </a:r>
          </a:p>
          <a:p>
            <a:endParaRPr lang="en-GB" dirty="0"/>
          </a:p>
          <a:p>
            <a:r>
              <a:rPr lang="en-GB" dirty="0"/>
              <a:t>Here you can see the problem definition that will be used. The start epoch is at MJD60390. The design vector only contains values for the arc lengths, which are initially defined with a length of 1. Also, a constant interval is 3 days is used.  As such, the initial condition signifies the baseline scenario.</a:t>
            </a:r>
          </a:p>
          <a:p>
            <a:endParaRPr lang="en-GB" dirty="0"/>
          </a:p>
          <a:p>
            <a:r>
              <a:rPr lang="en-GB" dirty="0"/>
              <a:t>It should be noted that there is a level of randomness occurring the optimization process. This is caused by the measurement noise, which gives different estimates, which consequently results in slightly different </a:t>
            </a:r>
            <a:r>
              <a:rPr lang="en-GB" dirty="0" err="1"/>
              <a:t>delta_v</a:t>
            </a:r>
            <a:r>
              <a:rPr lang="en-GB" dirty="0"/>
              <a:t> values. To add to this, one should note that the magnitude and direction of a correction is a direct result of the previous correction.</a:t>
            </a:r>
          </a:p>
          <a:p>
            <a:endParaRPr lang="en-GB" dirty="0"/>
          </a:p>
          <a:p>
            <a:r>
              <a:rPr lang="en-GB" dirty="0"/>
              <a:t>This means that we look for an optimization algorithm that can handle noisy design space and does not require gradient information. In my work I used two heuristic optimization algorithms:  The </a:t>
            </a:r>
            <a:r>
              <a:rPr lang="en-GB" dirty="0" err="1"/>
              <a:t>Nelder</a:t>
            </a:r>
            <a:r>
              <a:rPr lang="en-GB" dirty="0"/>
              <a:t>-Mead &amp; PSO.</a:t>
            </a:r>
          </a:p>
        </p:txBody>
      </p:sp>
    </p:spTree>
    <p:extLst>
      <p:ext uri="{BB962C8B-B14F-4D97-AF65-F5344CB8AC3E}">
        <p14:creationId xmlns:p14="http://schemas.microsoft.com/office/powerpoint/2010/main" val="393967661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1D850-2D13-B4E6-2AED-78FC5BB2D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D0203B-3C2C-6514-BC34-8A7F5E6FF87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84908DD-98E6-3EA9-1DDB-A394CDC69F27}"/>
              </a:ext>
            </a:extLst>
          </p:cNvPr>
          <p:cNvSpPr>
            <a:spLocks noGrp="1"/>
          </p:cNvSpPr>
          <p:nvPr>
            <p:ph type="body" idx="1"/>
          </p:nvPr>
        </p:nvSpPr>
        <p:spPr/>
        <p:txBody>
          <a:bodyPr/>
          <a:lstStyle/>
          <a:p>
            <a:r>
              <a:rPr lang="en-GB" dirty="0"/>
              <a:t>One important aspect to show is how the optimization model works. </a:t>
            </a:r>
          </a:p>
          <a:p>
            <a:endParaRPr lang="en-GB" dirty="0"/>
          </a:p>
          <a:p>
            <a:r>
              <a:rPr lang="en-GB" dirty="0"/>
              <a:t>Here you can see the problem definition that will be used. The start epoch is at MJD60390. The design vector only contains values for the arc lengths, which are initially defined with a length of 1. Also, a constant interval is 3 days is used.  As such, the initial condition signifies the baseline scenario.</a:t>
            </a:r>
          </a:p>
          <a:p>
            <a:endParaRPr lang="en-GB" dirty="0"/>
          </a:p>
          <a:p>
            <a:r>
              <a:rPr lang="en-GB" dirty="0"/>
              <a:t>It should be noted that there is a level of randomness occurring the optimization process. This is caused by the measurement noise, which gives different estimates, which consequently results in slightly different </a:t>
            </a:r>
            <a:r>
              <a:rPr lang="en-GB" dirty="0" err="1"/>
              <a:t>delta_v</a:t>
            </a:r>
            <a:r>
              <a:rPr lang="en-GB" dirty="0"/>
              <a:t> values. To add to this, one should note that the magnitude and direction of a correction is a direct result of the previous correction.</a:t>
            </a:r>
          </a:p>
          <a:p>
            <a:endParaRPr lang="en-GB" dirty="0"/>
          </a:p>
          <a:p>
            <a:r>
              <a:rPr lang="en-GB" dirty="0"/>
              <a:t>This means that we look for an optimization algorithm that can handle noisy design space and does not require gradient information. In my work I used two heuristic optimization algorithms:  The </a:t>
            </a:r>
            <a:r>
              <a:rPr lang="en-GB" dirty="0" err="1"/>
              <a:t>Nelder</a:t>
            </a:r>
            <a:r>
              <a:rPr lang="en-GB" dirty="0"/>
              <a:t>-Mead &amp; PSO.</a:t>
            </a:r>
          </a:p>
        </p:txBody>
      </p:sp>
    </p:spTree>
    <p:extLst>
      <p:ext uri="{BB962C8B-B14F-4D97-AF65-F5344CB8AC3E}">
        <p14:creationId xmlns:p14="http://schemas.microsoft.com/office/powerpoint/2010/main" val="3153339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6AFA-721B-F915-D0AC-7E318411F9A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3BC4E61-84F8-16EC-5E87-725192D8AB08}"/>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B573FDCE-64B9-46D6-5274-5E667AEB5B3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0B1EDA77-04A6-6614-D404-7BA3C166B36D}"/>
              </a:ext>
            </a:extLst>
          </p:cNvPr>
          <p:cNvSpPr>
            <a:spLocks noGrp="1"/>
          </p:cNvSpPr>
          <p:nvPr>
            <p:ph type="sldNum" sz="quarter" idx="5"/>
          </p:nvPr>
        </p:nvSpPr>
        <p:spPr/>
        <p:txBody>
          <a:bodyPr/>
          <a:lstStyle/>
          <a:p>
            <a:fld id="{EA88A791-D8E8-4C23-A528-EAEB42DC40E7}" type="slidenum">
              <a:rPr lang="nl-NL" smtClean="0"/>
              <a:t>128</a:t>
            </a:fld>
            <a:endParaRPr lang="nl-NL"/>
          </a:p>
        </p:txBody>
      </p:sp>
    </p:spTree>
    <p:extLst>
      <p:ext uri="{BB962C8B-B14F-4D97-AF65-F5344CB8AC3E}">
        <p14:creationId xmlns:p14="http://schemas.microsoft.com/office/powerpoint/2010/main" val="35594447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41164658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3F8C-9897-DAE7-C834-92C5AC6031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F8456-D28F-C737-46AF-83603A9BF6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9D814AB-6D79-5200-EB18-AB75B8CD15CE}"/>
              </a:ext>
            </a:extLst>
          </p:cNvPr>
          <p:cNvSpPr>
            <a:spLocks noGrp="1"/>
          </p:cNvSpPr>
          <p:nvPr>
            <p:ph type="body" idx="1"/>
          </p:nvPr>
        </p:nvSpPr>
        <p:spPr/>
        <p:txBody>
          <a:bodyPr/>
          <a:lstStyle/>
          <a:p>
            <a:r>
              <a:rPr lang="en-GB" dirty="0"/>
              <a:t>If we now look at dispersion, aka the error between LUMIO’s trajectory calculated on-board and its reference trajectory,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Because of this, the PMSRP01 was chosen. This is just the PM of Earth, Moon and Sun with SRP.</a:t>
            </a:r>
          </a:p>
          <a:p>
            <a:endParaRPr lang="en-GB" dirty="0"/>
          </a:p>
        </p:txBody>
      </p:sp>
    </p:spTree>
    <p:extLst>
      <p:ext uri="{BB962C8B-B14F-4D97-AF65-F5344CB8AC3E}">
        <p14:creationId xmlns:p14="http://schemas.microsoft.com/office/powerpoint/2010/main" val="2054279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But how are the station keeping costs calculated?</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this figure, you can see a simplification on the problem. An ISL is performed in we will call a tracking arc that has a certain length or duration. After each tracking arc, a new estimation of the spacecraft position and velocity is found using the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BLS estimator</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It compares its currently be known state to where it should be at a point in the future and LUMIOs thrusters push it towards the right direction. It is assumed that the on-board computer directly calculates the required correction to keep LUMIO to the reference trajectory.</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The total is then summed up.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total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deltaV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will then be used as the metric that will be optimized.</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Tree>
    <p:extLst>
      <p:ext uri="{BB962C8B-B14F-4D97-AF65-F5344CB8AC3E}">
        <p14:creationId xmlns:p14="http://schemas.microsoft.com/office/powerpoint/2010/main" val="19064560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DC789-0BCC-CA64-AE76-C38BD7CB2B5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D291142-A8CF-BC90-2179-C5DEA6047005}"/>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8CC358D5-86DC-DF2B-8520-435894E1874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CDEEEF91-01AE-5A28-2B59-B3C331884B18}"/>
              </a:ext>
            </a:extLst>
          </p:cNvPr>
          <p:cNvSpPr>
            <a:spLocks noGrp="1"/>
          </p:cNvSpPr>
          <p:nvPr>
            <p:ph type="sldNum" sz="quarter" idx="5"/>
          </p:nvPr>
        </p:nvSpPr>
        <p:spPr/>
        <p:txBody>
          <a:bodyPr/>
          <a:lstStyle/>
          <a:p>
            <a:fld id="{EA88A791-D8E8-4C23-A528-EAEB42DC40E7}" type="slidenum">
              <a:rPr lang="nl-NL" smtClean="0"/>
              <a:t>131</a:t>
            </a:fld>
            <a:endParaRPr lang="nl-NL"/>
          </a:p>
        </p:txBody>
      </p:sp>
    </p:spTree>
    <p:extLst>
      <p:ext uri="{BB962C8B-B14F-4D97-AF65-F5344CB8AC3E}">
        <p14:creationId xmlns:p14="http://schemas.microsoft.com/office/powerpoint/2010/main" val="124312717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943486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F16EF-0304-4CCA-E6AD-8E1C0FF46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7167DE-DE23-CE75-A648-3C20923358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DD3F94-EED8-4EBE-9AB6-968E2F2424B1}"/>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8081982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555332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443113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B2E5F-0AFA-177D-17A0-451CEBDC76D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30AEA69-C88C-24D3-9163-E1FCD254F0D1}"/>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55C953F5-709E-A79E-76EC-EC3DD5A6436E}"/>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CEC88A4E-8A55-0E91-E289-FCCB24C618CF}"/>
              </a:ext>
            </a:extLst>
          </p:cNvPr>
          <p:cNvSpPr>
            <a:spLocks noGrp="1"/>
          </p:cNvSpPr>
          <p:nvPr>
            <p:ph type="sldNum" sz="quarter" idx="5"/>
          </p:nvPr>
        </p:nvSpPr>
        <p:spPr/>
        <p:txBody>
          <a:bodyPr/>
          <a:lstStyle/>
          <a:p>
            <a:fld id="{EA88A791-D8E8-4C23-A528-EAEB42DC40E7}" type="slidenum">
              <a:rPr lang="nl-NL" smtClean="0"/>
              <a:t>137</a:t>
            </a:fld>
            <a:endParaRPr lang="nl-NL"/>
          </a:p>
        </p:txBody>
      </p:sp>
    </p:spTree>
    <p:extLst>
      <p:ext uri="{BB962C8B-B14F-4D97-AF65-F5344CB8AC3E}">
        <p14:creationId xmlns:p14="http://schemas.microsoft.com/office/powerpoint/2010/main" val="120636968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Move to appendix</a:t>
            </a:r>
          </a:p>
        </p:txBody>
      </p:sp>
    </p:spTree>
    <p:extLst>
      <p:ext uri="{BB962C8B-B14F-4D97-AF65-F5344CB8AC3E}">
        <p14:creationId xmlns:p14="http://schemas.microsoft.com/office/powerpoint/2010/main" val="1083248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But in order to compare this metric, a baseline scenario is set up.</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 initial tracking window configuration is defined as a set of tracking arcs with a length of 1 day combined with a 3-day interval between each arc, which equates to a station keeping frequency of 4 days. The simulation starts at MJD60390 and runs for 28 days. </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Choice for this timing configuration is based on a suggestion in literature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which states that performing 3 to 4 corrections per orbital period is the best for ∆V in LPOs.</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A simulation of 28 days instead of 365 days is chosen due to memory and run time limitations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The 28-day duration covers two full LUMIO orbital periods which was deemed sufficient to represent costs for the full mission duration.</a:t>
            </a:r>
          </a:p>
          <a:p>
            <a:pPr marL="285750" marR="0" indent="-285750">
              <a:lnSpc>
                <a:spcPct val="107000"/>
              </a:lnSpc>
              <a:spcBef>
                <a:spcPts val="0"/>
              </a:spcBef>
              <a:spcAft>
                <a:spcPts val="800"/>
              </a:spcAft>
              <a:buFont typeface="Arial" panose="020B0604020202020204" pitchFamily="34" charset="0"/>
              <a:buChar cha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r>
              <a:rPr lang="en-GB" sz="1800" b="0" kern="100"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Tree>
    <p:extLst>
      <p:ext uri="{BB962C8B-B14F-4D97-AF65-F5344CB8AC3E}">
        <p14:creationId xmlns:p14="http://schemas.microsoft.com/office/powerpoint/2010/main" val="208533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This baseline is compared to other configurations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of tracking arcs and lengths as shown here. </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What constitutes as a better solution is defined whether the total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deltav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of the individual orbit corrections are lower than the baseline. This will yield a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NEAR OPTIMAL solution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rather than the true most optimal solution because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due to the stochastic nature of the problem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is challenging to find the one and only perfect optimal solution.</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Since the </a:t>
            </a:r>
            <a:r>
              <a:rPr lang="en-GB" sz="2800" kern="100" dirty="0" err="1">
                <a:effectLst/>
                <a:latin typeface="Calibri" panose="020F0502020204030204" pitchFamily="34" charset="0"/>
                <a:ea typeface="Calibri" panose="020F0502020204030204" pitchFamily="34" charset="0"/>
                <a:cs typeface="Times New Roman" panose="02020603050405020304" pitchFamily="18" charset="0"/>
              </a:rPr>
              <a:t>deltav</a:t>
            </a: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 relies on the magnitude of estimation errors from the OD process and previous corrections, which in turn depend on the relative geometry of the orbits during a tracking arc, solving </a:t>
            </a:r>
            <a:r>
              <a:rPr lang="en-GB" sz="2800" b="1" kern="100" dirty="0">
                <a:effectLst/>
                <a:latin typeface="Calibri" panose="020F0502020204030204" pitchFamily="34" charset="0"/>
                <a:ea typeface="Calibri" panose="020F0502020204030204" pitchFamily="34" charset="0"/>
                <a:cs typeface="Times New Roman" panose="02020603050405020304" pitchFamily="18" charset="0"/>
              </a:rPr>
              <a:t>for lowest ∆V is a complex optimization problem.</a:t>
            </a:r>
          </a:p>
          <a:p>
            <a:pPr marL="0" marR="0">
              <a:lnSpc>
                <a:spcPct val="107000"/>
              </a:lnSpc>
              <a:spcBef>
                <a:spcPts val="0"/>
              </a:spcBef>
              <a:spcAft>
                <a:spcPts val="800"/>
              </a:spcAft>
            </a:pPr>
            <a:endParaRPr lang="en-GB" sz="2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2800" b="0" kern="100"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Tree>
    <p:extLst>
      <p:ext uri="{BB962C8B-B14F-4D97-AF65-F5344CB8AC3E}">
        <p14:creationId xmlns:p14="http://schemas.microsoft.com/office/powerpoint/2010/main" val="2627727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dirty="0"/>
              <a:t>With the test cases of the tracking configurations in mind, lets look at the results. </a:t>
            </a:r>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16</a:t>
            </a:fld>
            <a:endParaRPr lang="nl-NL"/>
          </a:p>
        </p:txBody>
      </p:sp>
    </p:spTree>
    <p:extLst>
      <p:ext uri="{BB962C8B-B14F-4D97-AF65-F5344CB8AC3E}">
        <p14:creationId xmlns:p14="http://schemas.microsoft.com/office/powerpoint/2010/main" val="315692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dirty="0"/>
              <a:t>For a nice flow, lets first look at the baseline scenario such that you have a better understand of what is happening in the simulation.</a:t>
            </a:r>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17</a:t>
            </a:fld>
            <a:endParaRPr lang="nl-NL"/>
          </a:p>
        </p:txBody>
      </p:sp>
    </p:spTree>
    <p:extLst>
      <p:ext uri="{BB962C8B-B14F-4D97-AF65-F5344CB8AC3E}">
        <p14:creationId xmlns:p14="http://schemas.microsoft.com/office/powerpoint/2010/main" val="623818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figure provides a graphical representation of the observations that occur over a period of 28 days. The arrows represent the magnitude and direction of the </a:t>
            </a:r>
            <a:r>
              <a:rPr lang="en-GB" dirty="0" err="1"/>
              <a:t>maneuvers</a:t>
            </a:r>
            <a:r>
              <a:rPr lang="en-GB" dirty="0"/>
              <a:t>. Note how the geometry explored by LPF neatly distributes over time. Additionally, note how an arc duration of 1 day captures the geometric diversity gained over a bit more than 2 LPF orbits. This suggest that an arc duration of 1 day likely provides more than enough geometrical information to sufficiently converge the estimator to an improved solution for the state estimate. As such, this could suggest the possibility of reducing the duration of each arc.</a:t>
            </a:r>
          </a:p>
        </p:txBody>
      </p:sp>
    </p:spTree>
    <p:extLst>
      <p:ext uri="{BB962C8B-B14F-4D97-AF65-F5344CB8AC3E}">
        <p14:creationId xmlns:p14="http://schemas.microsoft.com/office/powerpoint/2010/main" val="828458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4EF67-580B-4482-83FA-D249B299D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8C61BA-DF8F-F1E0-8249-D8F27BE3BE2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7BF1C2-DA53-A439-4E64-4EF22D4C7634}"/>
              </a:ext>
            </a:extLst>
          </p:cNvPr>
          <p:cNvSpPr>
            <a:spLocks noGrp="1"/>
          </p:cNvSpPr>
          <p:nvPr>
            <p:ph type="body" idx="1"/>
          </p:nvPr>
        </p:nvSpPr>
        <p:spPr/>
        <p:txBody>
          <a:bodyPr/>
          <a:lstStyle/>
          <a:p>
            <a:r>
              <a:rPr lang="en-GB" dirty="0"/>
              <a:t>For this baseline scenario we find that the total annual </a:t>
            </a:r>
            <a:r>
              <a:rPr lang="en-GB" dirty="0" err="1"/>
              <a:t>deltaV</a:t>
            </a:r>
            <a:r>
              <a:rPr lang="en-GB" dirty="0"/>
              <a:t> is around 0.6 m/s. On the figure on the right, you can see a few interesting things. </a:t>
            </a:r>
          </a:p>
          <a:p>
            <a:endParaRPr lang="en-GB" dirty="0"/>
          </a:p>
          <a:p>
            <a:pPr marL="228600" indent="-228600">
              <a:buFont typeface="+mj-lt"/>
              <a:buAutoNum type="arabicPeriod"/>
            </a:pPr>
            <a:r>
              <a:rPr lang="en-GB" b="1" dirty="0"/>
              <a:t>Upper subfigure</a:t>
            </a:r>
            <a:r>
              <a:rPr lang="en-GB" dirty="0"/>
              <a:t>: individual corrections of which you can see that it occurs right after each tracking arc.</a:t>
            </a:r>
          </a:p>
          <a:p>
            <a:pPr marL="228600" indent="-228600">
              <a:buFont typeface="+mj-lt"/>
              <a:buAutoNum type="arabicPeriod"/>
            </a:pPr>
            <a:r>
              <a:rPr lang="en-GB" b="1" dirty="0"/>
              <a:t>Estimation error goes down quite nicely </a:t>
            </a:r>
            <a:r>
              <a:rPr lang="en-GB" dirty="0"/>
              <a:t>to the lower bound defined by the noise characteristics of the observations.</a:t>
            </a:r>
          </a:p>
          <a:p>
            <a:pPr marL="228600" indent="-228600">
              <a:buFont typeface="+mj-lt"/>
              <a:buAutoNum type="arabicPeriod"/>
            </a:pPr>
            <a:r>
              <a:rPr lang="en-GB" b="1" dirty="0"/>
              <a:t>Dispersion is a few orders of magnitude larger than the estimation error</a:t>
            </a:r>
            <a:r>
              <a:rPr lang="en-GB" dirty="0"/>
              <a:t>. This means that over a longer period of lime, the dispersion error is likely a much larger contributor to the total </a:t>
            </a:r>
            <a:r>
              <a:rPr lang="en-GB" dirty="0" err="1"/>
              <a:t>deltaV</a:t>
            </a:r>
            <a:r>
              <a:rPr lang="en-GB" dirty="0"/>
              <a:t> that the estimation. As such there might be a possibility to reduce the tracking time later on to do a correction earlier such that the dispersion has grown less in the meanwhile.</a:t>
            </a:r>
          </a:p>
          <a:p>
            <a:pPr marL="228600" indent="-228600">
              <a:buFont typeface="+mj-lt"/>
              <a:buAutoNum type="arabicPeriod"/>
            </a:pPr>
            <a:endParaRPr lang="en-GB" dirty="0"/>
          </a:p>
          <a:p>
            <a:pPr marL="0" indent="0">
              <a:buFont typeface="+mj-lt"/>
              <a:buNone/>
            </a:pPr>
            <a:r>
              <a:rPr lang="en-GB" dirty="0"/>
              <a:t>NEXT SLIDE</a:t>
            </a:r>
          </a:p>
        </p:txBody>
      </p:sp>
    </p:spTree>
    <p:extLst>
      <p:ext uri="{BB962C8B-B14F-4D97-AF65-F5344CB8AC3E}">
        <p14:creationId xmlns:p14="http://schemas.microsoft.com/office/powerpoint/2010/main" val="902025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dirty="0"/>
              <a:t>To get everyone on the same page, let's go over the scientific context.</a:t>
            </a:r>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2</a:t>
            </a:fld>
            <a:endParaRPr lang="nl-NL"/>
          </a:p>
        </p:txBody>
      </p:sp>
    </p:spTree>
    <p:extLst>
      <p:ext uri="{BB962C8B-B14F-4D97-AF65-F5344CB8AC3E}">
        <p14:creationId xmlns:p14="http://schemas.microsoft.com/office/powerpoint/2010/main" val="3563199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dirty="0"/>
              <a:t>With the previously given value for </a:t>
            </a:r>
            <a:r>
              <a:rPr lang="en-GB" dirty="0" err="1"/>
              <a:t>deltaV</a:t>
            </a:r>
            <a:r>
              <a:rPr lang="en-GB" dirty="0"/>
              <a:t> as a baseline, we are looking for improved solutions. </a:t>
            </a:r>
          </a:p>
          <a:p>
            <a:endParaRPr lang="en-GB" dirty="0"/>
          </a:p>
          <a:p>
            <a:pPr marL="171450" indent="-171450">
              <a:buFont typeface="Arial" panose="020B0604020202020204" pitchFamily="34" charset="0"/>
              <a:buChar char="•"/>
            </a:pPr>
            <a:r>
              <a:rPr lang="en-GB" dirty="0"/>
              <a:t>I will be discussing the outcomes of </a:t>
            </a:r>
            <a:r>
              <a:rPr lang="en-GB" b="1" dirty="0"/>
              <a:t>the analysis in which I look at different timing configurations to </a:t>
            </a:r>
            <a:r>
              <a:rPr lang="en-GB" dirty="0"/>
              <a:t>see which one performs best. </a:t>
            </a:r>
          </a:p>
          <a:p>
            <a:pPr marL="171450" indent="-171450">
              <a:buFont typeface="Arial" panose="020B0604020202020204" pitchFamily="34" charset="0"/>
              <a:buChar char="•"/>
            </a:pPr>
            <a:r>
              <a:rPr lang="en-GB" b="1" dirty="0"/>
              <a:t>In the end, I will give an overview that compares </a:t>
            </a:r>
            <a:r>
              <a:rPr lang="en-GB" dirty="0"/>
              <a:t>the results of the three different categories discussed in the methodology.</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NEXT SLIDE</a:t>
            </a:r>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20</a:t>
            </a:fld>
            <a:endParaRPr lang="nl-NL"/>
          </a:p>
        </p:txBody>
      </p:sp>
    </p:spTree>
    <p:extLst>
      <p:ext uri="{BB962C8B-B14F-4D97-AF65-F5344CB8AC3E}">
        <p14:creationId xmlns:p14="http://schemas.microsoft.com/office/powerpoint/2010/main" val="501108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200" dirty="0"/>
              <a:t>New that we have established how the </a:t>
            </a:r>
            <a:r>
              <a:rPr lang="en-GB" sz="1200" dirty="0" err="1"/>
              <a:t>deltaV</a:t>
            </a:r>
            <a:r>
              <a:rPr lang="en-GB" sz="1200" dirty="0"/>
              <a:t> is calculated For the baseline, we can compare different tracking window configurations.</a:t>
            </a:r>
          </a:p>
          <a:p>
            <a:pPr marL="0" marR="0">
              <a:lnSpc>
                <a:spcPct val="107000"/>
              </a:lnSpc>
              <a:spcBef>
                <a:spcPts val="0"/>
              </a:spcBef>
              <a:spcAft>
                <a:spcPts val="800"/>
              </a:spcAft>
            </a:pPr>
            <a:endParaRPr lang="en-GB" sz="1200" dirty="0"/>
          </a:p>
          <a:p>
            <a:pPr marL="0" marR="0">
              <a:lnSpc>
                <a:spcPct val="107000"/>
              </a:lnSpc>
              <a:spcBef>
                <a:spcPts val="0"/>
              </a:spcBef>
              <a:spcAft>
                <a:spcPts val="800"/>
              </a:spcAft>
            </a:pPr>
            <a:r>
              <a:rPr lang="en-GB" sz="1200" dirty="0"/>
              <a:t>A methodology was set up that aimed to compare three different timing strategy categories for which tracking can be performed with varying levels of complexity: </a:t>
            </a:r>
          </a:p>
          <a:p>
            <a:pPr marL="228600" marR="0" indent="-228600">
              <a:lnSpc>
                <a:spcPct val="107000"/>
              </a:lnSpc>
              <a:spcBef>
                <a:spcPts val="0"/>
              </a:spcBef>
              <a:spcAft>
                <a:spcPts val="800"/>
              </a:spcAft>
              <a:buFont typeface="+mj-lt"/>
              <a:buAutoNum type="arabicPeriod"/>
            </a:pPr>
            <a:r>
              <a:rPr lang="en-GB" sz="1200" b="1" dirty="0"/>
              <a:t>tracking based on constant tracking duration and interval: </a:t>
            </a:r>
            <a:r>
              <a:rPr lang="en-GB" sz="1200" b="0" dirty="0"/>
              <a:t>easiest to do, most intuitive and easy to plan</a:t>
            </a:r>
          </a:p>
          <a:p>
            <a:pPr marL="228600" marR="0" indent="-228600">
              <a:lnSpc>
                <a:spcPct val="107000"/>
              </a:lnSpc>
              <a:spcBef>
                <a:spcPts val="0"/>
              </a:spcBef>
              <a:spcAft>
                <a:spcPts val="800"/>
              </a:spcAft>
              <a:buFont typeface="+mj-lt"/>
              <a:buAutoNum type="arabicPeriod"/>
            </a:pPr>
            <a:endParaRPr lang="en-GB" sz="1200" b="0" dirty="0"/>
          </a:p>
          <a:p>
            <a:pPr marL="228600" marR="0" lvl="0" indent="-228600" defTabSz="914400" eaLnBrk="1" fontAlgn="auto" latinLnBrk="0" hangingPunct="1">
              <a:lnSpc>
                <a:spcPct val="107000"/>
              </a:lnSpc>
              <a:spcBef>
                <a:spcPts val="0"/>
              </a:spcBef>
              <a:spcAft>
                <a:spcPts val="800"/>
              </a:spcAft>
              <a:buClrTx/>
              <a:buSzTx/>
              <a:buFont typeface="+mj-lt"/>
              <a:buAutoNum type="arabicPeriod"/>
              <a:tabLst/>
              <a:defRPr/>
            </a:pPr>
            <a:r>
              <a:rPr lang="en-GB" sz="1200" b="1" dirty="0"/>
              <a:t>tracking around the perilune or apolune of the LPF satellite</a:t>
            </a:r>
            <a:r>
              <a:rPr lang="en-GB" sz="1200" dirty="0"/>
              <a:t>: Orbit-based tracking is based on the knowledge that passes in regions of faster dynamics (perilune) yield larger observability for position states and lower observability for velocity states. The opposite is true for apolune. What this means is that it might be more beneficial to perform tracking sessions at perilune to estimate position states and at perilune to estimate velocity states.</a:t>
            </a:r>
            <a:endParaRPr lang="en-GB"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800"/>
              </a:spcAft>
              <a:buFont typeface="+mj-lt"/>
              <a:buAutoNum type="arabicPeriod"/>
            </a:pPr>
            <a:endParaRPr lang="en-GB" sz="1200" dirty="0"/>
          </a:p>
          <a:p>
            <a:pPr marL="228600" marR="0" indent="-228600">
              <a:lnSpc>
                <a:spcPct val="107000"/>
              </a:lnSpc>
              <a:spcBef>
                <a:spcPts val="0"/>
              </a:spcBef>
              <a:spcAft>
                <a:spcPts val="800"/>
              </a:spcAft>
              <a:buFont typeface="+mj-lt"/>
              <a:buAutoNum type="arabicPeriod"/>
            </a:pPr>
            <a:r>
              <a:rPr lang="en-GB" sz="1200" b="1" dirty="0"/>
              <a:t>tracking based on the solution of a heuristic optimization </a:t>
            </a:r>
            <a:r>
              <a:rPr lang="en-GB" sz="1200" dirty="0"/>
              <a:t>routine that adjusts each tracking arc individually. </a:t>
            </a:r>
          </a:p>
          <a:p>
            <a:pPr marL="228600" marR="0" indent="-228600">
              <a:lnSpc>
                <a:spcPct val="107000"/>
              </a:lnSpc>
              <a:spcBef>
                <a:spcPts val="0"/>
              </a:spcBef>
              <a:spcAft>
                <a:spcPts val="800"/>
              </a:spcAft>
              <a:buFont typeface="+mj-lt"/>
              <a:buAutoNum type="arabicPeriod"/>
            </a:pPr>
            <a:endParaRPr lang="en-GB" sz="1200" dirty="0"/>
          </a:p>
          <a:p>
            <a:pPr marL="228600" marR="0" indent="-228600">
              <a:lnSpc>
                <a:spcPct val="107000"/>
              </a:lnSpc>
              <a:spcBef>
                <a:spcPts val="0"/>
              </a:spcBef>
              <a:spcAft>
                <a:spcPts val="800"/>
              </a:spcAft>
              <a:buFont typeface="+mj-lt"/>
              <a:buAutoNum type="arabicPeriod"/>
            </a:pPr>
            <a:endParaRPr lang="en-GB" sz="1200" dirty="0"/>
          </a:p>
          <a:p>
            <a:pPr marL="0" marR="0" indent="0">
              <a:lnSpc>
                <a:spcPct val="107000"/>
              </a:lnSpc>
              <a:spcBef>
                <a:spcPts val="0"/>
              </a:spcBef>
              <a:spcAft>
                <a:spcPts val="800"/>
              </a:spcAft>
              <a:buFont typeface="+mj-lt"/>
              <a:buNone/>
            </a:pPr>
            <a:r>
              <a:rPr lang="en-GB" sz="1200" dirty="0"/>
              <a:t>NEXT SLIDE</a:t>
            </a:r>
          </a:p>
          <a:p>
            <a:pPr marL="0" marR="0">
              <a:lnSpc>
                <a:spcPct val="107000"/>
              </a:lnSpc>
              <a:spcBef>
                <a:spcPts val="0"/>
              </a:spcBef>
              <a:spcAft>
                <a:spcPts val="800"/>
              </a:spcAft>
            </a:pPr>
            <a:endParaRPr lang="en-GB" sz="1200" dirty="0"/>
          </a:p>
        </p:txBody>
      </p:sp>
    </p:spTree>
    <p:extLst>
      <p:ext uri="{BB962C8B-B14F-4D97-AF65-F5344CB8AC3E}">
        <p14:creationId xmlns:p14="http://schemas.microsoft.com/office/powerpoint/2010/main" val="1934820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For the first two cases, I have defined a set of cases of which I will compare the </a:t>
            </a:r>
            <a:r>
              <a:rPr lang="en-GB" dirty="0" err="1"/>
              <a:t>deltaV</a:t>
            </a:r>
            <a:r>
              <a:rPr lang="en-GB" dirty="0"/>
              <a:t>.</a:t>
            </a:r>
          </a:p>
          <a:p>
            <a:endParaRPr lang="en-GB" dirty="0"/>
          </a:p>
          <a:p>
            <a:pPr marL="171450" indent="-171450">
              <a:buFont typeface="Arial" panose="020B0604020202020204" pitchFamily="34" charset="0"/>
              <a:buChar char="•"/>
            </a:pPr>
            <a:r>
              <a:rPr lang="en-GB" b="1" dirty="0"/>
              <a:t>Constant: </a:t>
            </a:r>
            <a:r>
              <a:rPr lang="en-GB" dirty="0"/>
              <a:t>many combinations of arc lengths and intervals</a:t>
            </a:r>
          </a:p>
          <a:p>
            <a:pPr marL="171450" indent="-171450">
              <a:buFont typeface="Arial" panose="020B0604020202020204" pitchFamily="34" charset="0"/>
              <a:buChar char="•"/>
            </a:pPr>
            <a:r>
              <a:rPr lang="en-GB" b="1" dirty="0"/>
              <a:t>Orbit-based: </a:t>
            </a:r>
            <a:r>
              <a:rPr lang="en-GB" dirty="0"/>
              <a:t>same idea but with arc interval based on LPF orbit period</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b="1" dirty="0"/>
              <a:t>For the heuristic approach has not predefined test cases, </a:t>
            </a:r>
            <a:r>
              <a:rPr lang="en-GB" dirty="0"/>
              <a:t>because that is what the optimization will give in the end and you don’t know such a config beforehand..</a:t>
            </a:r>
          </a:p>
          <a:p>
            <a:endParaRPr lang="en-GB" dirty="0"/>
          </a:p>
          <a:p>
            <a:r>
              <a:rPr lang="en-GB" dirty="0"/>
              <a:t>Note that one of the configurations is actually the baseline scenario.</a:t>
            </a:r>
          </a:p>
          <a:p>
            <a:endParaRPr lang="en-GB" dirty="0"/>
          </a:p>
          <a:p>
            <a:r>
              <a:rPr lang="en-GB" dirty="0"/>
              <a:t>NEXT SLIDE</a:t>
            </a:r>
          </a:p>
          <a:p>
            <a:endParaRPr lang="en-GB" dirty="0"/>
          </a:p>
          <a:p>
            <a:endParaRPr lang="en-GB" dirty="0"/>
          </a:p>
        </p:txBody>
      </p:sp>
    </p:spTree>
    <p:extLst>
      <p:ext uri="{BB962C8B-B14F-4D97-AF65-F5344CB8AC3E}">
        <p14:creationId xmlns:p14="http://schemas.microsoft.com/office/powerpoint/2010/main" val="1599501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91225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If we look at the constant timing configurations, we can think of a configuration like this. </a:t>
            </a:r>
          </a:p>
        </p:txBody>
      </p:sp>
    </p:spTree>
    <p:extLst>
      <p:ext uri="{BB962C8B-B14F-4D97-AF65-F5344CB8AC3E}">
        <p14:creationId xmlns:p14="http://schemas.microsoft.com/office/powerpoint/2010/main" val="2273174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Same interval but </a:t>
            </a:r>
            <a:r>
              <a:rPr lang="en-GB" b="1" dirty="0"/>
              <a:t>shorter lengths</a:t>
            </a:r>
          </a:p>
        </p:txBody>
      </p:sp>
    </p:spTree>
    <p:extLst>
      <p:ext uri="{BB962C8B-B14F-4D97-AF65-F5344CB8AC3E}">
        <p14:creationId xmlns:p14="http://schemas.microsoft.com/office/powerpoint/2010/main" val="145551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Same interval but </a:t>
            </a:r>
            <a:r>
              <a:rPr lang="en-GB" b="1" dirty="0"/>
              <a:t>longer lengths</a:t>
            </a:r>
          </a:p>
        </p:txBody>
      </p:sp>
    </p:spTree>
    <p:extLst>
      <p:ext uri="{BB962C8B-B14F-4D97-AF65-F5344CB8AC3E}">
        <p14:creationId xmlns:p14="http://schemas.microsoft.com/office/powerpoint/2010/main" val="3317465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Same lengths but </a:t>
            </a:r>
            <a:r>
              <a:rPr lang="en-GB" b="1" dirty="0"/>
              <a:t>shorter interval</a:t>
            </a:r>
          </a:p>
        </p:txBody>
      </p:sp>
    </p:spTree>
    <p:extLst>
      <p:ext uri="{BB962C8B-B14F-4D97-AF65-F5344CB8AC3E}">
        <p14:creationId xmlns:p14="http://schemas.microsoft.com/office/powerpoint/2010/main" val="1509328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C59A6-7866-6A43-A240-745C83BC6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5A36A-1A2E-A56D-FA80-1F85A24FF5D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3D4D631-88A3-972B-0E90-0D7F4A0932E6}"/>
              </a:ext>
            </a:extLst>
          </p:cNvPr>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If these white bars are then extrapolated to one year we get these annual costs:</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r>
              <a:rPr lang="en-GB" dirty="0"/>
              <a:t>From the figure the following observations:</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0.1, 0.2 day arc length is too short: </a:t>
            </a:r>
            <a:r>
              <a:rPr lang="en-GB" b="0" dirty="0"/>
              <a:t>not well enough able to estimate states accurately enough given the states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0.5 days arc length offers the best </a:t>
            </a:r>
            <a:r>
              <a:rPr lang="en-GB" b="1" dirty="0" err="1"/>
              <a:t>deltav</a:t>
            </a:r>
            <a:r>
              <a:rPr lang="en-GB" b="1" dirty="0"/>
              <a:t> </a:t>
            </a:r>
            <a:r>
              <a:rPr lang="en-GB" dirty="0"/>
              <a:t>for most interval cases. This means that the limiting factor is the arc length except for the tracking interval of 0.1 day.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err="1"/>
              <a:t>deltav</a:t>
            </a:r>
            <a:r>
              <a:rPr lang="en-GB" b="1" dirty="0"/>
              <a:t> grows with increasing arc interval</a:t>
            </a:r>
            <a:r>
              <a:rPr lang="en-GB" dirty="0"/>
              <a:t>, which is because of the larger dispersion growth.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err="1"/>
              <a:t>deltav</a:t>
            </a:r>
            <a:r>
              <a:rPr lang="en-GB" b="1" dirty="0"/>
              <a:t> larger for very small arc lengths. </a:t>
            </a:r>
            <a:r>
              <a:rPr lang="en-GB" dirty="0"/>
              <a:t>This is likely due to too overcorrections where the next correction is trying to compensate for the previous correction that hasn’t fully taking into effect yet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NEXT SLIDE</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endParaRPr lang="en-GB" dirty="0"/>
          </a:p>
        </p:txBody>
      </p:sp>
    </p:spTree>
    <p:extLst>
      <p:ext uri="{BB962C8B-B14F-4D97-AF65-F5344CB8AC3E}">
        <p14:creationId xmlns:p14="http://schemas.microsoft.com/office/powerpoint/2010/main" val="616607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8868A-1093-76B6-03F2-317F238A35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BF352-ED1B-F13B-ED7B-2712EF9B2B9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B4FAC4B-C4B9-D6A5-7C69-FBF62FAFA920}"/>
              </a:ext>
            </a:extLst>
          </p:cNvPr>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If these white bars are then extrapolated to one year we get these annual costs:</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r>
              <a:rPr lang="en-GB" dirty="0"/>
              <a:t>From the figure the following observations:</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0.1, 0.2 day arc length is too short: </a:t>
            </a:r>
            <a:r>
              <a:rPr lang="en-GB" b="0" dirty="0"/>
              <a:t>not well enough able to estimate states accurately enough given the states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0.5 days arc length offers the best </a:t>
            </a:r>
            <a:r>
              <a:rPr lang="en-GB" b="1" dirty="0" err="1"/>
              <a:t>deltav</a:t>
            </a:r>
            <a:r>
              <a:rPr lang="en-GB" b="1" dirty="0"/>
              <a:t> </a:t>
            </a:r>
            <a:r>
              <a:rPr lang="en-GB" dirty="0"/>
              <a:t>for most interval cases. This means that the limiting factor is the arc length except for the tracking interval of 0.1 day.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err="1"/>
              <a:t>deltav</a:t>
            </a:r>
            <a:r>
              <a:rPr lang="en-GB" b="1" dirty="0"/>
              <a:t> grows with increasing arc interval</a:t>
            </a:r>
            <a:r>
              <a:rPr lang="en-GB" dirty="0"/>
              <a:t>, which is because of the larger dispersion growth.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err="1"/>
              <a:t>deltav</a:t>
            </a:r>
            <a:r>
              <a:rPr lang="en-GB" b="1" dirty="0"/>
              <a:t> larger for very small arc lengths. </a:t>
            </a:r>
            <a:r>
              <a:rPr lang="en-GB" dirty="0"/>
              <a:t>This is likely due to too overcorrections where the next correction is trying to compensate for the previous correction that hasn’t fully taking into effect yet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r>
              <a:rPr lang="en-GB" b="1" dirty="0"/>
              <a:t>Compared to baseline scenario</a:t>
            </a:r>
          </a:p>
          <a:p>
            <a:endParaRPr lang="en-GB" dirty="0"/>
          </a:p>
          <a:p>
            <a:r>
              <a:rPr lang="en-GB" b="1" dirty="0"/>
              <a:t>Best: </a:t>
            </a:r>
            <a:r>
              <a:rPr lang="en-GB" dirty="0"/>
              <a:t>the 0.5-0.5 day arc length-interval combination with </a:t>
            </a:r>
            <a:r>
              <a:rPr lang="en-US" sz="1200" b="0" dirty="0"/>
              <a:t>0.375 m/s (-</a:t>
            </a:r>
            <a:r>
              <a:rPr lang="en-US" sz="1200" dirty="0"/>
              <a:t>38.597%)</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NEXT SLIDE</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endParaRPr lang="en-GB" dirty="0"/>
          </a:p>
        </p:txBody>
      </p:sp>
    </p:spTree>
    <p:extLst>
      <p:ext uri="{BB962C8B-B14F-4D97-AF65-F5344CB8AC3E}">
        <p14:creationId xmlns:p14="http://schemas.microsoft.com/office/powerpoint/2010/main" val="3250230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t>In this work I talk in the context of small satellites/”</a:t>
            </a:r>
            <a:r>
              <a:rPr lang="en-GB" b="1" dirty="0" err="1"/>
              <a:t>smallsats</a:t>
            </a:r>
            <a:r>
              <a:rPr lang="en-GB" b="1" dirty="0"/>
              <a:t>”.</a:t>
            </a:r>
          </a:p>
          <a:p>
            <a:endParaRPr lang="en-GB" b="1" dirty="0"/>
          </a:p>
          <a:p>
            <a:r>
              <a:rPr lang="en-GB" dirty="0"/>
              <a:t>Over the years </a:t>
            </a:r>
            <a:r>
              <a:rPr lang="en-GB" dirty="0" err="1"/>
              <a:t>smallsats</a:t>
            </a:r>
            <a:r>
              <a:rPr lang="en-GB" dirty="0"/>
              <a:t> have become increasingly popular for a variety of space applications due to their </a:t>
            </a:r>
            <a:r>
              <a:rPr lang="en-GB" b="1" dirty="0"/>
              <a:t>low cost, versatility and compact size</a:t>
            </a:r>
            <a:r>
              <a:rPr lang="en-GB" dirty="0"/>
              <a:t>, driven by improved </a:t>
            </a:r>
            <a:r>
              <a:rPr lang="en-GB" b="1" dirty="0"/>
              <a:t>COTS subsystems</a:t>
            </a:r>
            <a:r>
              <a:rPr lang="en-GB" dirty="0"/>
              <a:t>. Especially when these developments in the miniaturization and cost reduction of spacecraft systems are combined with the </a:t>
            </a:r>
            <a:r>
              <a:rPr lang="en-GB" b="1" dirty="0"/>
              <a:t>availability of lower cost launchers</a:t>
            </a:r>
            <a:r>
              <a:rPr lang="en-GB" dirty="0"/>
              <a:t>, it paves the way for increased </a:t>
            </a:r>
            <a:r>
              <a:rPr lang="en-GB" b="1" dirty="0"/>
              <a:t>academic and economic interest</a:t>
            </a:r>
            <a:r>
              <a:rPr lang="en-GB" dirty="0"/>
              <a:t>. </a:t>
            </a:r>
          </a:p>
          <a:p>
            <a:endParaRPr lang="en-GB" dirty="0"/>
          </a:p>
          <a:p>
            <a:r>
              <a:rPr lang="en-GB" dirty="0"/>
              <a:t>Most of those satellites reside in </a:t>
            </a:r>
            <a:r>
              <a:rPr lang="en-GB" b="1" dirty="0"/>
              <a:t>orbits around the Earth, predominantly LEO</a:t>
            </a:r>
            <a:r>
              <a:rPr lang="en-GB" dirty="0"/>
              <a:t>.</a:t>
            </a:r>
          </a:p>
          <a:p>
            <a:endParaRPr lang="en-GB" dirty="0"/>
          </a:p>
          <a:p>
            <a:endParaRPr lang="en-GB" dirty="0"/>
          </a:p>
          <a:p>
            <a:r>
              <a:rPr lang="en-GB" dirty="0"/>
              <a:t>NEXT SLIDE</a:t>
            </a:r>
          </a:p>
        </p:txBody>
      </p:sp>
    </p:spTree>
    <p:extLst>
      <p:ext uri="{BB962C8B-B14F-4D97-AF65-F5344CB8AC3E}">
        <p14:creationId xmlns:p14="http://schemas.microsoft.com/office/powerpoint/2010/main" val="3578220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The same thing plot can be made with the orbit-based case. We can vary the arc length and the </a:t>
            </a:r>
            <a:r>
              <a:rPr lang="en-GB" sz="1200" b="1" kern="100" dirty="0">
                <a:effectLst/>
                <a:latin typeface="Calibri" panose="020F0502020204030204" pitchFamily="34" charset="0"/>
                <a:ea typeface="Calibri" panose="020F0502020204030204" pitchFamily="34" charset="0"/>
                <a:cs typeface="Times New Roman" panose="02020603050405020304" pitchFamily="18" charset="0"/>
              </a:rPr>
              <a:t>interval in terms of </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GB" sz="1200" b="1" kern="100" dirty="0">
                <a:effectLst/>
                <a:latin typeface="Calibri" panose="020F0502020204030204" pitchFamily="34" charset="0"/>
                <a:ea typeface="Calibri" panose="020F0502020204030204" pitchFamily="34" charset="0"/>
                <a:cs typeface="Times New Roman" panose="02020603050405020304" pitchFamily="18" charset="0"/>
              </a:rPr>
              <a:t>number of LPF orbits.</a:t>
            </a:r>
          </a:p>
        </p:txBody>
      </p:sp>
    </p:spTree>
    <p:extLst>
      <p:ext uri="{BB962C8B-B14F-4D97-AF65-F5344CB8AC3E}">
        <p14:creationId xmlns:p14="http://schemas.microsoft.com/office/powerpoint/2010/main" val="1986897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Every 1 pass with 0.1 arc length</a:t>
            </a:r>
          </a:p>
          <a:p>
            <a:endParaRPr lang="en-GB" dirty="0"/>
          </a:p>
        </p:txBody>
      </p:sp>
    </p:spTree>
    <p:extLst>
      <p:ext uri="{BB962C8B-B14F-4D97-AF65-F5344CB8AC3E}">
        <p14:creationId xmlns:p14="http://schemas.microsoft.com/office/powerpoint/2010/main" val="3622413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Every 8 passes with 0.1 arc length</a:t>
            </a:r>
          </a:p>
          <a:p>
            <a:endParaRPr lang="en-GB" dirty="0"/>
          </a:p>
        </p:txBody>
      </p:sp>
    </p:spTree>
    <p:extLst>
      <p:ext uri="{BB962C8B-B14F-4D97-AF65-F5344CB8AC3E}">
        <p14:creationId xmlns:p14="http://schemas.microsoft.com/office/powerpoint/2010/main" val="3984878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A0495-78EB-57F1-27E1-3648CE4A63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75423-405C-50D3-3D79-25A5C2CFD60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345EAB2-464F-7BC5-86E9-C75B467C05B7}"/>
              </a:ext>
            </a:extLst>
          </p:cNvPr>
          <p:cNvSpPr>
            <a:spLocks noGrp="1"/>
          </p:cNvSpPr>
          <p:nvPr>
            <p:ph type="body" idx="1"/>
          </p:nvPr>
        </p:nvSpPr>
        <p:spPr/>
        <p:txBody>
          <a:bodyPr/>
          <a:lstStyle/>
          <a:p>
            <a:r>
              <a:rPr lang="en-GB" dirty="0"/>
              <a:t>Every 8 passes with 0.2 arc length</a:t>
            </a:r>
          </a:p>
        </p:txBody>
      </p:sp>
    </p:spTree>
    <p:extLst>
      <p:ext uri="{BB962C8B-B14F-4D97-AF65-F5344CB8AC3E}">
        <p14:creationId xmlns:p14="http://schemas.microsoft.com/office/powerpoint/2010/main" val="203255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b="1" dirty="0"/>
              <a:t>Explain figure</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r>
              <a:rPr lang="en-GB" dirty="0"/>
              <a:t>For this timing category the trends across intervals is less clear. But:</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Large spikes for 0.1-day perilune with larger interval</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Larger uncertainty with increasing interval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tracking for every 4-5 periods is the most ideal. </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r>
              <a:rPr lang="en-GB" dirty="0"/>
              <a:t>NEXT SLIDE</a:t>
            </a:r>
          </a:p>
        </p:txBody>
      </p:sp>
    </p:spTree>
    <p:extLst>
      <p:ext uri="{BB962C8B-B14F-4D97-AF65-F5344CB8AC3E}">
        <p14:creationId xmlns:p14="http://schemas.microsoft.com/office/powerpoint/2010/main" val="3261901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BDD6F-48B9-0714-A1EF-6ACDD1163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29730-CE33-EA61-0EB0-377D34DDA7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FE3C40-8F49-AA77-7281-1D7518744F30}"/>
              </a:ext>
            </a:extLst>
          </p:cNvPr>
          <p:cNvSpPr>
            <a:spLocks noGrp="1"/>
          </p:cNvSpPr>
          <p:nvPr>
            <p:ph type="body" idx="1"/>
          </p:nvPr>
        </p:nvSpPr>
        <p:spPr/>
        <p:txBody>
          <a:bodyPr/>
          <a:lstStyle/>
          <a:p>
            <a:r>
              <a:rPr lang="en-GB" b="1" dirty="0"/>
              <a:t>Compared to baseline:</a:t>
            </a:r>
          </a:p>
          <a:p>
            <a:pPr marL="171450" indent="-171450">
              <a:buFont typeface="Arial" panose="020B0604020202020204" pitchFamily="34" charset="0"/>
              <a:buChar char="•"/>
            </a:pPr>
            <a:r>
              <a:rPr lang="en-GB" dirty="0"/>
              <a:t>Not many improvements</a:t>
            </a:r>
          </a:p>
          <a:p>
            <a:endParaRPr lang="en-GB" dirty="0"/>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Best: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For 0.15 days of tracking (perilune: 6 days, apolune: 4 days)</a:t>
            </a:r>
          </a:p>
          <a:p>
            <a:endParaRPr lang="en-GB" dirty="0"/>
          </a:p>
          <a:p>
            <a:r>
              <a:rPr lang="en-GB" dirty="0"/>
              <a:t>NEXT SLIDE</a:t>
            </a:r>
          </a:p>
        </p:txBody>
      </p:sp>
    </p:spTree>
    <p:extLst>
      <p:ext uri="{BB962C8B-B14F-4D97-AF65-F5344CB8AC3E}">
        <p14:creationId xmlns:p14="http://schemas.microsoft.com/office/powerpoint/2010/main" val="785076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far we have the following results. We can see that </a:t>
            </a:r>
            <a:r>
              <a:rPr lang="en-GB" dirty="0" err="1"/>
              <a:t>thusfar</a:t>
            </a:r>
            <a:r>
              <a:rPr lang="en-GB" dirty="0"/>
              <a:t> the </a:t>
            </a:r>
            <a:r>
              <a:rPr lang="en-GB" b="1" dirty="0"/>
              <a:t>best finding comes from the constant arc case.</a:t>
            </a:r>
          </a:p>
          <a:p>
            <a:endParaRPr lang="en-GB" b="1" dirty="0"/>
          </a:p>
          <a:p>
            <a:r>
              <a:rPr lang="en-GB" b="0" dirty="0"/>
              <a:t>NEXT SLIDE</a:t>
            </a:r>
          </a:p>
        </p:txBody>
      </p:sp>
    </p:spTree>
    <p:extLst>
      <p:ext uri="{BB962C8B-B14F-4D97-AF65-F5344CB8AC3E}">
        <p14:creationId xmlns:p14="http://schemas.microsoft.com/office/powerpoint/2010/main" val="1402048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34ECE-CF5B-8C1A-0D7D-CB738B230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7B0E1-0C42-2BC6-F370-861E309FA2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691024-FB72-5AB1-448B-1DDEB392EC0B}"/>
              </a:ext>
            </a:extLst>
          </p:cNvPr>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b="1" dirty="0"/>
              <a:t>But can we make better reductions? </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r>
              <a:rPr lang="en-GB" b="1" dirty="0"/>
              <a:t>As mentioned before, the costs comes from a complex coupled dynamical system both in space and time:</a:t>
            </a:r>
          </a:p>
          <a:p>
            <a:pPr marL="228600" marR="0" lvl="0" indent="-228600" defTabSz="914400" eaLnBrk="1" fontAlgn="auto" latinLnBrk="0" hangingPunct="1">
              <a:lnSpc>
                <a:spcPct val="100000"/>
              </a:lnSpc>
              <a:spcBef>
                <a:spcPts val="0"/>
              </a:spcBef>
              <a:spcAft>
                <a:spcPts val="0"/>
              </a:spcAft>
              <a:buClrTx/>
              <a:buSzTx/>
              <a:buFont typeface="+mj-lt"/>
              <a:buAutoNum type="arabicPeriod"/>
              <a:tabLst/>
              <a:defRPr/>
            </a:pPr>
            <a:r>
              <a:rPr lang="en-GB" dirty="0"/>
              <a:t>Spatially, we are dealing with the estimation error that depends on the relative geometry during tracking</a:t>
            </a:r>
          </a:p>
          <a:p>
            <a:pPr marL="228600" marR="0" lvl="0" indent="-228600" defTabSz="914400" eaLnBrk="1" fontAlgn="auto" latinLnBrk="0" hangingPunct="1">
              <a:lnSpc>
                <a:spcPct val="100000"/>
              </a:lnSpc>
              <a:spcBef>
                <a:spcPts val="0"/>
              </a:spcBef>
              <a:spcAft>
                <a:spcPts val="0"/>
              </a:spcAft>
              <a:buClrTx/>
              <a:buSzTx/>
              <a:buFont typeface="+mj-lt"/>
              <a:buAutoNum type="arabicPeriod"/>
              <a:tabLst/>
              <a:defRPr/>
            </a:pPr>
            <a:r>
              <a:rPr lang="en-GB" dirty="0"/>
              <a:t>In terms of time, we know that a previous correction has a direct effect on the future trajectory that in turn affects the dispersion and OD process and ultimately the mag and </a:t>
            </a:r>
            <a:r>
              <a:rPr lang="en-GB" dirty="0" err="1"/>
              <a:t>dir</a:t>
            </a:r>
            <a:r>
              <a:rPr lang="en-GB" dirty="0"/>
              <a:t> of the next correction.</a:t>
            </a:r>
          </a:p>
          <a:p>
            <a:pPr marL="228600" marR="0" lvl="0" indent="-228600" defTabSz="914400" eaLnBrk="1" fontAlgn="auto" latinLnBrk="0" hangingPunct="1">
              <a:lnSpc>
                <a:spcPct val="100000"/>
              </a:lnSpc>
              <a:spcBef>
                <a:spcPts val="0"/>
              </a:spcBef>
              <a:spcAft>
                <a:spcPts val="0"/>
              </a:spcAft>
              <a:buClrTx/>
              <a:buSzTx/>
              <a:buFont typeface="+mj-lt"/>
              <a:buAutoNum type="arabicPeriod"/>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r>
              <a:rPr lang="en-GB" b="1" dirty="0"/>
              <a:t>To solve this we make use of heuristic optimization methods.</a:t>
            </a:r>
          </a:p>
          <a:p>
            <a:pPr marL="0" marR="0" lvl="0" indent="0" defTabSz="914400" eaLnBrk="1" fontAlgn="auto" latinLnBrk="0" hangingPunct="1">
              <a:lnSpc>
                <a:spcPct val="100000"/>
              </a:lnSpc>
              <a:spcBef>
                <a:spcPts val="0"/>
              </a:spcBef>
              <a:spcAft>
                <a:spcPts val="0"/>
              </a:spcAft>
              <a:buClrTx/>
              <a:buSzTx/>
              <a:buFontTx/>
              <a:buNone/>
              <a:tabLst/>
              <a:defRPr/>
            </a:pPr>
            <a:endParaRPr lang="en-GB" b="1" dirty="0"/>
          </a:p>
          <a:p>
            <a:pPr marL="0" marR="0" lvl="0" indent="0" defTabSz="914400" eaLnBrk="1" fontAlgn="auto" latinLnBrk="0" hangingPunct="1">
              <a:lnSpc>
                <a:spcPct val="100000"/>
              </a:lnSpc>
              <a:spcBef>
                <a:spcPts val="0"/>
              </a:spcBef>
              <a:spcAft>
                <a:spcPts val="0"/>
              </a:spcAft>
              <a:buClrTx/>
              <a:buSzTx/>
              <a:buFontTx/>
              <a:buNone/>
              <a:tabLst/>
              <a:defRPr/>
            </a:pPr>
            <a:endParaRPr lang="en-GB" b="1" dirty="0"/>
          </a:p>
          <a:p>
            <a:pPr marL="0" marR="0" lvl="0" indent="0" defTabSz="914400" eaLnBrk="1" fontAlgn="auto" latinLnBrk="0" hangingPunct="1">
              <a:lnSpc>
                <a:spcPct val="100000"/>
              </a:lnSpc>
              <a:spcBef>
                <a:spcPts val="0"/>
              </a:spcBef>
              <a:spcAft>
                <a:spcPts val="0"/>
              </a:spcAft>
              <a:buClrTx/>
              <a:buSzTx/>
              <a:buFontTx/>
              <a:buNone/>
              <a:tabLst/>
              <a:defRPr/>
            </a:pPr>
            <a:r>
              <a:rPr lang="en-GB" b="0" dirty="0"/>
              <a:t>NEXT SLIDE</a:t>
            </a:r>
          </a:p>
          <a:p>
            <a:endParaRPr lang="en-GB" dirty="0"/>
          </a:p>
        </p:txBody>
      </p:sp>
    </p:spTree>
    <p:extLst>
      <p:ext uri="{BB962C8B-B14F-4D97-AF65-F5344CB8AC3E}">
        <p14:creationId xmlns:p14="http://schemas.microsoft.com/office/powerpoint/2010/main" val="1942113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Reduce the ∆V objective by adjusting the length of</a:t>
            </a:r>
            <a:r>
              <a:rPr lang="en-GB" b="1" dirty="0"/>
              <a:t> each individual arc separately</a:t>
            </a:r>
          </a:p>
          <a:p>
            <a:pPr marL="171450" indent="-171450">
              <a:buFont typeface="Arial" panose="020B0604020202020204" pitchFamily="34" charset="0"/>
              <a:buChar char="•"/>
            </a:pPr>
            <a:r>
              <a:rPr lang="en-GB" b="1" dirty="0"/>
              <a:t>Done by alpha, start with the baseline configuration</a:t>
            </a:r>
          </a:p>
          <a:p>
            <a:pPr marL="171450" indent="-171450">
              <a:buFont typeface="Arial" panose="020B0604020202020204" pitchFamily="34" charset="0"/>
              <a:buChar char="•"/>
            </a:pPr>
            <a:endParaRPr lang="en-GB" b="1" dirty="0"/>
          </a:p>
          <a:p>
            <a:pPr marL="0" indent="0">
              <a:buFont typeface="Arial" panose="020B0604020202020204" pitchFamily="34" charset="0"/>
              <a:buNone/>
            </a:pPr>
            <a:r>
              <a:rPr lang="en-GB" b="0" dirty="0"/>
              <a:t>Multiple algorithms to be used but</a:t>
            </a:r>
          </a:p>
          <a:p>
            <a:pPr marL="171450" indent="-171450">
              <a:buFont typeface="Arial" panose="020B0604020202020204" pitchFamily="34" charset="0"/>
              <a:buChar char="•"/>
            </a:pPr>
            <a:r>
              <a:rPr lang="en-GB" b="1" dirty="0"/>
              <a:t>Randomness involved with the range-observables</a:t>
            </a:r>
            <a:r>
              <a:rPr lang="en-GB" dirty="0"/>
              <a:t>,: noisy and non-diff design space.</a:t>
            </a:r>
          </a:p>
          <a:p>
            <a:pPr marL="171450" indent="-171450">
              <a:buFont typeface="Arial" panose="020B0604020202020204" pitchFamily="34" charset="0"/>
              <a:buChar char="•"/>
            </a:pPr>
            <a:r>
              <a:rPr lang="en-GB" b="1" dirty="0"/>
              <a:t>Handle converge to solutions in high-dimensional spaces</a:t>
            </a:r>
            <a:r>
              <a:rPr lang="en-GB" dirty="0"/>
              <a:t>. PSO good solution for this.</a:t>
            </a:r>
          </a:p>
          <a:p>
            <a:endParaRPr lang="en-GB" dirty="0"/>
          </a:p>
          <a:p>
            <a:r>
              <a:rPr lang="en-GB" dirty="0"/>
              <a:t>“heuristic”:</a:t>
            </a:r>
          </a:p>
          <a:p>
            <a:pPr marL="171450" indent="-171450">
              <a:buFont typeface="Arial" panose="020B0604020202020204" pitchFamily="34" charset="0"/>
              <a:buChar char="•"/>
            </a:pPr>
            <a:r>
              <a:rPr lang="en-GB" dirty="0"/>
              <a:t>solutions that are </a:t>
            </a:r>
            <a:r>
              <a:rPr lang="en-GB" b="1" dirty="0"/>
              <a:t>not guaranteed globally optimal </a:t>
            </a:r>
            <a:r>
              <a:rPr lang="en-GB" dirty="0"/>
              <a:t>but are sufficient </a:t>
            </a:r>
          </a:p>
          <a:p>
            <a:pPr marL="171450" indent="-171450">
              <a:buFont typeface="Arial" panose="020B0604020202020204" pitchFamily="34" charset="0"/>
              <a:buChar char="•"/>
            </a:pPr>
            <a:r>
              <a:rPr lang="en-GB" b="1" dirty="0"/>
              <a:t>It is not possible to get only one solution (</a:t>
            </a:r>
            <a:r>
              <a:rPr lang="en-GB" b="1" dirty="0" err="1"/>
              <a:t>obs</a:t>
            </a:r>
            <a:r>
              <a:rPr lang="en-GB" b="1" dirty="0"/>
              <a:t> noise). </a:t>
            </a:r>
            <a:r>
              <a:rPr lang="en-GB" dirty="0"/>
              <a:t>As such I run the algorithm with different observation histories from the same noise distribution to generate a total of 5 solutions.</a:t>
            </a:r>
          </a:p>
          <a:p>
            <a:endParaRPr lang="en-GB" dirty="0"/>
          </a:p>
          <a:p>
            <a:r>
              <a:rPr lang="en-GB" dirty="0"/>
              <a:t>NEXT SLIDE</a:t>
            </a:r>
          </a:p>
          <a:p>
            <a:endParaRPr lang="en-GB" dirty="0"/>
          </a:p>
          <a:p>
            <a:endParaRPr lang="en-GB" dirty="0"/>
          </a:p>
          <a:p>
            <a:endParaRPr lang="en-GB" dirty="0"/>
          </a:p>
          <a:p>
            <a:r>
              <a:rPr lang="en-GB" dirty="0"/>
              <a:t>Reduce the ∆V objective by adjusting the length of each individual arc separately.</a:t>
            </a:r>
          </a:p>
          <a:p>
            <a:endParaRPr lang="en-GB" dirty="0"/>
          </a:p>
          <a:p>
            <a:r>
              <a:rPr lang="en-GB" dirty="0"/>
              <a:t>This will be done according to the scheme shown on the right in the slide. As you can see, the settings are the same as the baseline in the sense that its starts at MJD60390. It also keeps having an interval of 3 days and the annual costs are based on simulation of 28 days. The difference between the baseline case and this optimization routine is that each </a:t>
            </a:r>
            <a:r>
              <a:rPr lang="en-GB" dirty="0" err="1"/>
              <a:t>T_i</a:t>
            </a:r>
            <a:r>
              <a:rPr lang="en-GB" dirty="0"/>
              <a:t>, shown in the design vector alpha can have different values. The initial conditions starts at the baseline case as can been observed by the 1s in alpha0.</a:t>
            </a:r>
          </a:p>
          <a:p>
            <a:endParaRPr lang="en-GB" dirty="0"/>
          </a:p>
          <a:p>
            <a:r>
              <a:rPr lang="en-GB" b="1" dirty="0"/>
              <a:t>In order to solve this</a:t>
            </a:r>
            <a:r>
              <a:rPr lang="en-GB" dirty="0"/>
              <a:t>, not every algorithm can be used. Because there is randomness involved with the range-observables, the total </a:t>
            </a:r>
            <a:r>
              <a:rPr lang="en-GB" dirty="0" err="1"/>
              <a:t>deltav</a:t>
            </a:r>
            <a:r>
              <a:rPr lang="en-GB" dirty="0"/>
              <a:t> can be slightly different for the same design vector. As such, the design space is noisy and non-differentiable. Also, has to be able to converge to solutions in high-dimensional spaces. PSO good solution for this.</a:t>
            </a:r>
          </a:p>
          <a:p>
            <a:endParaRPr lang="en-GB" dirty="0"/>
          </a:p>
          <a:p>
            <a:r>
              <a:rPr lang="en-GB" b="1" dirty="0"/>
              <a:t>Lastly, </a:t>
            </a:r>
            <a:r>
              <a:rPr lang="en-GB" dirty="0"/>
              <a:t>“heuristic” implies that solutions that are not guaranteed to be globally optimal but are sufficient for reaching a solution that improves the total </a:t>
            </a:r>
            <a:r>
              <a:rPr lang="en-GB" dirty="0" err="1"/>
              <a:t>maneuver</a:t>
            </a:r>
            <a:r>
              <a:rPr lang="en-GB" dirty="0"/>
              <a:t> cost. Especially when there is observation noise involved, it is not possible to get only one solution. As such I run the algorithm with different observation histories from the same noise distribution to generate a total of 5 solutions.</a:t>
            </a:r>
          </a:p>
        </p:txBody>
      </p:sp>
    </p:spTree>
    <p:extLst>
      <p:ext uri="{BB962C8B-B14F-4D97-AF65-F5344CB8AC3E}">
        <p14:creationId xmlns:p14="http://schemas.microsoft.com/office/powerpoint/2010/main" val="1072548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This figure shows the best solution found for a PSO solution. </a:t>
            </a:r>
            <a:r>
              <a:rPr lang="en-US" dirty="0"/>
              <a:t>Explain figure</a:t>
            </a:r>
          </a:p>
          <a:p>
            <a:endParaRPr lang="en-GB" dirty="0"/>
          </a:p>
          <a:p>
            <a:r>
              <a:rPr lang="en-GB" dirty="0"/>
              <a:t>It shows that there is </a:t>
            </a:r>
            <a:r>
              <a:rPr lang="en-GB" b="1" dirty="0"/>
              <a:t>even more room for improvement </a:t>
            </a:r>
            <a:r>
              <a:rPr lang="en-GB" dirty="0"/>
              <a:t>between the baseline and optimized solution. The base case yields a </a:t>
            </a:r>
            <a:r>
              <a:rPr lang="en-GB" dirty="0" err="1"/>
              <a:t>deltaV</a:t>
            </a:r>
            <a:r>
              <a:rPr lang="en-GB" dirty="0"/>
              <a:t> of </a:t>
            </a:r>
            <a:r>
              <a:rPr lang="en-NL" dirty="0"/>
              <a:t>0.</a:t>
            </a:r>
            <a:r>
              <a:rPr lang="en-US" dirty="0"/>
              <a:t>280 or a </a:t>
            </a:r>
            <a:r>
              <a:rPr lang="en-NL" dirty="0"/>
              <a:t>-54.18%</a:t>
            </a:r>
            <a:r>
              <a:rPr lang="en-US" dirty="0"/>
              <a:t> change.</a:t>
            </a:r>
          </a:p>
          <a:p>
            <a:endParaRPr lang="en-US" dirty="0"/>
          </a:p>
          <a:p>
            <a:r>
              <a:rPr lang="en-US" dirty="0"/>
              <a:t>This solution </a:t>
            </a:r>
            <a:r>
              <a:rPr lang="en-US" b="1" dirty="0"/>
              <a:t>offers some intuitive insights </a:t>
            </a:r>
            <a:r>
              <a:rPr lang="en-US" dirty="0"/>
              <a:t>of the reasoning of what makes it a good solution.</a:t>
            </a:r>
          </a:p>
          <a:p>
            <a:endParaRPr lang="en-GB" dirty="0"/>
          </a:p>
          <a:p>
            <a:r>
              <a:rPr lang="en-GB" dirty="0"/>
              <a:t>NEXT SLIDE</a:t>
            </a:r>
          </a:p>
        </p:txBody>
      </p:sp>
    </p:spTree>
    <p:extLst>
      <p:ext uri="{BB962C8B-B14F-4D97-AF65-F5344CB8AC3E}">
        <p14:creationId xmlns:p14="http://schemas.microsoft.com/office/powerpoint/2010/main" val="977751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t>However, recent developments show </a:t>
            </a:r>
            <a:r>
              <a:rPr lang="en-GB" dirty="0"/>
              <a:t>that there is a </a:t>
            </a:r>
            <a:r>
              <a:rPr lang="en-GB" b="1" dirty="0"/>
              <a:t>growing technical and economic interest</a:t>
            </a:r>
            <a:r>
              <a:rPr lang="en-GB" dirty="0"/>
              <a:t> for space missions </a:t>
            </a:r>
            <a:r>
              <a:rPr lang="en-GB" b="1" dirty="0"/>
              <a:t>beyond Earth</a:t>
            </a:r>
            <a:r>
              <a:rPr lang="en-GB" dirty="0"/>
              <a:t>, of which most are focussed on missions in cislunar space: defined as t</a:t>
            </a:r>
            <a:r>
              <a:rPr lang="en-GB" b="0" i="0" dirty="0">
                <a:solidFill>
                  <a:srgbClr val="4D5156"/>
                </a:solidFill>
                <a:effectLst/>
                <a:latin typeface="Arial" panose="020B0604020202020204" pitchFamily="34" charset="0"/>
              </a:rPr>
              <a:t>he volume of space predominantly influenced by the gravity of Earth and/or Moon</a:t>
            </a:r>
            <a:r>
              <a:rPr lang="en-GB" dirty="0"/>
              <a:t>. </a:t>
            </a:r>
          </a:p>
          <a:p>
            <a:endParaRPr lang="en-GB" dirty="0"/>
          </a:p>
          <a:p>
            <a:r>
              <a:rPr lang="en-GB" dirty="0"/>
              <a:t>The demand is mostly driven by the </a:t>
            </a:r>
            <a:r>
              <a:rPr lang="en-GB" b="1" dirty="0"/>
              <a:t>potential of in-situ resource utilization, human exploration </a:t>
            </a:r>
            <a:r>
              <a:rPr lang="en-GB" b="0" dirty="0"/>
              <a:t>and understanding of the </a:t>
            </a:r>
            <a:r>
              <a:rPr lang="en-GB" b="1" dirty="0"/>
              <a:t>history of the solar system</a:t>
            </a:r>
            <a:r>
              <a:rPr lang="en-GB" dirty="0"/>
              <a:t>.</a:t>
            </a:r>
          </a:p>
          <a:p>
            <a:endParaRPr lang="en-GB" dirty="0"/>
          </a:p>
          <a:p>
            <a:endParaRPr lang="en-GB" dirty="0"/>
          </a:p>
          <a:p>
            <a:r>
              <a:rPr lang="en-GB" dirty="0"/>
              <a:t>NEXT SLIDE</a:t>
            </a:r>
          </a:p>
        </p:txBody>
      </p:sp>
    </p:spTree>
    <p:extLst>
      <p:ext uri="{BB962C8B-B14F-4D97-AF65-F5344CB8AC3E}">
        <p14:creationId xmlns:p14="http://schemas.microsoft.com/office/powerpoint/2010/main" val="1408192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For example:</a:t>
            </a:r>
          </a:p>
          <a:p>
            <a:endParaRPr lang="en-GB" dirty="0"/>
          </a:p>
          <a:p>
            <a:pPr marL="228600" indent="-228600">
              <a:buFont typeface="+mj-lt"/>
              <a:buAutoNum type="arabicPeriod"/>
            </a:pPr>
            <a:r>
              <a:rPr lang="en-GB" i="0" u="sng" dirty="0"/>
              <a:t>Longer tracking at start</a:t>
            </a:r>
            <a:endParaRPr lang="en-GB" dirty="0"/>
          </a:p>
          <a:p>
            <a:pPr marL="171450" indent="-171450">
              <a:buFont typeface="Arial" panose="020B0604020202020204" pitchFamily="34" charset="0"/>
              <a:buChar char="•"/>
            </a:pPr>
            <a:r>
              <a:rPr lang="en-GB" dirty="0"/>
              <a:t>This can be explained by a </a:t>
            </a:r>
            <a:r>
              <a:rPr lang="en-GB" b="1" dirty="0"/>
              <a:t>preference for lower estimation error </a:t>
            </a:r>
            <a:r>
              <a:rPr lang="en-GB" dirty="0"/>
              <a:t>as soon as possible. Can be seen by the lower value of estimation errors later.</a:t>
            </a:r>
          </a:p>
          <a:p>
            <a:pPr marL="171450" indent="-171450">
              <a:buFont typeface="Arial" panose="020B0604020202020204" pitchFamily="34" charset="0"/>
              <a:buChar char="•"/>
            </a:pPr>
            <a:r>
              <a:rPr lang="en-GB" dirty="0"/>
              <a:t>An additional point related to this is the</a:t>
            </a:r>
            <a:r>
              <a:rPr lang="en-GB" b="1" dirty="0"/>
              <a:t> better state observability.</a:t>
            </a:r>
            <a:r>
              <a:rPr lang="en-GB" b="0" dirty="0"/>
              <a:t> It could also be that it is easier to perform OD for relative geometries that occur in the first 10 or so days.</a:t>
            </a:r>
          </a:p>
          <a:p>
            <a:pPr marL="0" indent="0">
              <a:buFont typeface="+mj-lt"/>
              <a:buNone/>
            </a:pPr>
            <a:endParaRPr lang="en-GB" b="0" i="0" u="none" dirty="0"/>
          </a:p>
          <a:p>
            <a:pPr marL="0" indent="0">
              <a:buFont typeface="+mj-lt"/>
              <a:buNone/>
            </a:pPr>
            <a:r>
              <a:rPr lang="en-GB" b="0" i="0" u="none" dirty="0"/>
              <a:t>2.   </a:t>
            </a:r>
            <a:r>
              <a:rPr lang="en-GB" i="0" u="sng" dirty="0"/>
              <a:t>Shorter tracking at start</a:t>
            </a:r>
            <a:endParaRPr lang="en-GB" dirty="0"/>
          </a:p>
          <a:p>
            <a:pPr marL="171450" indent="-171450">
              <a:buFont typeface="Arial" panose="020B0604020202020204" pitchFamily="34" charset="0"/>
              <a:buChar char="•"/>
            </a:pPr>
            <a:r>
              <a:rPr lang="en-GB" b="0" dirty="0"/>
              <a:t>This can be explained partially by the potentially </a:t>
            </a:r>
            <a:r>
              <a:rPr lang="en-GB" b="1" dirty="0"/>
              <a:t>worse observability </a:t>
            </a:r>
            <a:r>
              <a:rPr lang="en-GB" b="0" dirty="0"/>
              <a:t>at the end</a:t>
            </a:r>
          </a:p>
          <a:p>
            <a:pPr marL="171450" indent="-171450">
              <a:buFont typeface="Arial" panose="020B0604020202020204" pitchFamily="34" charset="0"/>
              <a:buChar char="•"/>
            </a:pPr>
            <a:r>
              <a:rPr lang="en-GB" b="0" dirty="0"/>
              <a:t>Lower </a:t>
            </a:r>
            <a:r>
              <a:rPr lang="en-GB" b="0" dirty="0" err="1"/>
              <a:t>deltav</a:t>
            </a:r>
            <a:r>
              <a:rPr lang="en-GB" b="0" dirty="0"/>
              <a:t> explained by the fact that corrections take place earlier such that they occur at a </a:t>
            </a:r>
            <a:r>
              <a:rPr lang="en-GB" b="1" dirty="0"/>
              <a:t>lower dispersion</a:t>
            </a:r>
            <a:r>
              <a:rPr lang="en-GB" b="0" dirty="0"/>
              <a:t>.</a:t>
            </a:r>
          </a:p>
          <a:p>
            <a:pPr marL="0" indent="0">
              <a:buFont typeface="+mj-lt"/>
              <a:buNone/>
            </a:pPr>
            <a:endParaRPr lang="en-GB" b="0" dirty="0"/>
          </a:p>
          <a:p>
            <a:pPr marL="0" indent="0">
              <a:buFont typeface="+mj-lt"/>
              <a:buNone/>
            </a:pPr>
            <a:r>
              <a:rPr lang="en-GB" b="0" dirty="0"/>
              <a:t>Shorter total tracking: which is beneficial for </a:t>
            </a:r>
            <a:r>
              <a:rPr lang="en-GB" b="1" dirty="0"/>
              <a:t>good power budgets as well</a:t>
            </a:r>
            <a:r>
              <a:rPr lang="en-GB" b="0" dirty="0"/>
              <a:t>, will touch upon later.</a:t>
            </a:r>
          </a:p>
          <a:p>
            <a:pPr marL="0" indent="0">
              <a:buFont typeface="+mj-lt"/>
              <a:buNone/>
            </a:pPr>
            <a:endParaRPr lang="en-GB" b="1" dirty="0"/>
          </a:p>
          <a:p>
            <a:pPr marL="0" indent="0">
              <a:buFont typeface="+mj-lt"/>
              <a:buNone/>
            </a:pPr>
            <a:endParaRPr lang="en-GB" dirty="0"/>
          </a:p>
          <a:p>
            <a:pPr marL="0" indent="0">
              <a:buFont typeface="+mj-lt"/>
              <a:buNone/>
            </a:pPr>
            <a:endParaRPr lang="en-GB" dirty="0"/>
          </a:p>
          <a:p>
            <a:pPr marL="0" indent="0">
              <a:buFont typeface="+mj-lt"/>
              <a:buNone/>
            </a:pPr>
            <a:endParaRPr lang="en-GB" dirty="0"/>
          </a:p>
        </p:txBody>
      </p:sp>
    </p:spTree>
    <p:extLst>
      <p:ext uri="{BB962C8B-B14F-4D97-AF65-F5344CB8AC3E}">
        <p14:creationId xmlns:p14="http://schemas.microsoft.com/office/powerpoint/2010/main" val="2099060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Visual of the orbit geometry comparing the cases.</a:t>
            </a:r>
          </a:p>
          <a:p>
            <a:endParaRPr lang="en-GB" dirty="0"/>
          </a:p>
          <a:p>
            <a:r>
              <a:rPr lang="en-GB" dirty="0"/>
              <a:t>NEXT SLIDE</a:t>
            </a:r>
          </a:p>
        </p:txBody>
      </p:sp>
    </p:spTree>
    <p:extLst>
      <p:ext uri="{BB962C8B-B14F-4D97-AF65-F5344CB8AC3E}">
        <p14:creationId xmlns:p14="http://schemas.microsoft.com/office/powerpoint/2010/main" val="302379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24BF6-D9AF-48E7-1341-B07A732D4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2B969-5804-0C22-3E67-658A9F31050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2C56EA4-08ED-9C25-009C-F8364C72DC19}"/>
              </a:ext>
            </a:extLst>
          </p:cNvPr>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dirty="0"/>
              <a:t>Each run yielded a </a:t>
            </a:r>
            <a:r>
              <a:rPr lang="en-GB" sz="1200" b="1" dirty="0"/>
              <a:t>different design vector solution</a:t>
            </a:r>
            <a:r>
              <a:rPr lang="en-GB" sz="1200" dirty="0"/>
              <a:t>, all around </a:t>
            </a:r>
            <a:r>
              <a:rPr lang="en-GB" sz="1200" b="1" dirty="0"/>
              <a:t>-50%</a:t>
            </a:r>
          </a:p>
          <a:p>
            <a:endParaRPr lang="en-GB" dirty="0"/>
          </a:p>
          <a:p>
            <a:r>
              <a:rPr lang="en-GB" b="1" dirty="0"/>
              <a:t>All tendency to first reduce estimation error, smaller arcs later</a:t>
            </a:r>
            <a:r>
              <a:rPr lang="en-GB" dirty="0"/>
              <a:t>.</a:t>
            </a:r>
          </a:p>
          <a:p>
            <a:endParaRPr lang="en-GB" dirty="0"/>
          </a:p>
          <a:p>
            <a:pPr marL="0" marR="0" lvl="0" indent="0" defTabSz="914400" eaLnBrk="1" fontAlgn="auto" latinLnBrk="0" hangingPunct="1">
              <a:lnSpc>
                <a:spcPct val="100000"/>
              </a:lnSpc>
              <a:spcBef>
                <a:spcPts val="0"/>
              </a:spcBef>
              <a:spcAft>
                <a:spcPts val="0"/>
              </a:spcAft>
              <a:buClrTx/>
              <a:buSzTx/>
              <a:buFontTx/>
              <a:buNone/>
              <a:tabLst/>
              <a:defRPr/>
            </a:pPr>
            <a:r>
              <a:rPr lang="en-GB" dirty="0"/>
              <a:t>The full set of design vectors can be found in the appendix.</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r>
              <a:rPr lang="en-GB" dirty="0"/>
              <a:t>NEXT SLIDE</a:t>
            </a:r>
          </a:p>
          <a:p>
            <a:endParaRPr lang="en-GB" dirty="0"/>
          </a:p>
        </p:txBody>
      </p:sp>
    </p:spTree>
    <p:extLst>
      <p:ext uri="{BB962C8B-B14F-4D97-AF65-F5344CB8AC3E}">
        <p14:creationId xmlns:p14="http://schemas.microsoft.com/office/powerpoint/2010/main" val="1901680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0A46C-9E97-FF99-2098-AB28164E1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4255D4-9ED4-F888-E60C-90540EF864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3A518B-FA07-EDD4-32F6-15B66205B5D3}"/>
              </a:ext>
            </a:extLst>
          </p:cNvPr>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nl-NL" sz="1200" b="0" dirty="0"/>
              <a:t>But </a:t>
            </a:r>
            <a:r>
              <a:rPr lang="nl-NL" sz="1200" b="0" dirty="0" err="1"/>
              <a:t>finally</a:t>
            </a:r>
            <a:r>
              <a:rPr lang="nl-NL" sz="1200" b="0" dirty="0"/>
              <a:t> we have </a:t>
            </a:r>
            <a:r>
              <a:rPr lang="nl-NL" sz="1200" b="0" dirty="0" err="1"/>
              <a:t>this</a:t>
            </a:r>
            <a:r>
              <a:rPr lang="nl-NL" sz="1200" b="0" dirty="0"/>
              <a:t> </a:t>
            </a:r>
            <a:r>
              <a:rPr lang="nl-NL" sz="1200" b="0" dirty="0" err="1"/>
              <a:t>overview</a:t>
            </a:r>
            <a:endParaRPr lang="nl-NL" sz="1200" b="0" dirty="0"/>
          </a:p>
          <a:p>
            <a:pPr marL="0" marR="0" lvl="0" indent="0" defTabSz="914400" eaLnBrk="1" fontAlgn="auto" latinLnBrk="0" hangingPunct="1">
              <a:lnSpc>
                <a:spcPct val="100000"/>
              </a:lnSpc>
              <a:spcBef>
                <a:spcPts val="0"/>
              </a:spcBef>
              <a:spcAft>
                <a:spcPts val="0"/>
              </a:spcAft>
              <a:buClrTx/>
              <a:buSzTx/>
              <a:buFontTx/>
              <a:buNone/>
              <a:tabLst/>
              <a:defRPr/>
            </a:pPr>
            <a:endParaRPr lang="nl-NL" sz="1200" b="0" dirty="0"/>
          </a:p>
          <a:p>
            <a:pPr marL="0" marR="0" lvl="0" indent="0" defTabSz="914400" eaLnBrk="1" fontAlgn="auto" latinLnBrk="0" hangingPunct="1">
              <a:lnSpc>
                <a:spcPct val="100000"/>
              </a:lnSpc>
              <a:spcBef>
                <a:spcPts val="0"/>
              </a:spcBef>
              <a:spcAft>
                <a:spcPts val="0"/>
              </a:spcAft>
              <a:buClrTx/>
              <a:buSzTx/>
              <a:buFontTx/>
              <a:buNone/>
              <a:tabLst/>
              <a:defRPr/>
            </a:pPr>
            <a:r>
              <a:rPr lang="nl-NL" sz="1200" b="0" dirty="0"/>
              <a:t>NEXT SLIDE</a:t>
            </a:r>
            <a:endParaRPr lang="nl-NL" sz="1050" b="0" dirty="0"/>
          </a:p>
        </p:txBody>
      </p:sp>
    </p:spTree>
    <p:extLst>
      <p:ext uri="{BB962C8B-B14F-4D97-AF65-F5344CB8AC3E}">
        <p14:creationId xmlns:p14="http://schemas.microsoft.com/office/powerpoint/2010/main" val="27343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D1BB1-1DB4-CB57-DE03-A6549F1B327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D975A36-6E35-A2FF-10C0-650E7A4008A7}"/>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74B29773-0364-ADD6-F199-97764423F260}"/>
              </a:ext>
            </a:extLst>
          </p:cNvPr>
          <p:cNvSpPr>
            <a:spLocks noGrp="1"/>
          </p:cNvSpPr>
          <p:nvPr>
            <p:ph type="body" idx="1"/>
          </p:nvPr>
        </p:nvSpPr>
        <p:spPr/>
        <p:txBody>
          <a:bodyPr/>
          <a:lstStyle/>
          <a:p>
            <a:r>
              <a:rPr lang="en-GB" dirty="0"/>
              <a:t>We can </a:t>
            </a:r>
            <a:r>
              <a:rPr lang="en-GB" b="1" dirty="0"/>
              <a:t>reduce </a:t>
            </a:r>
            <a:r>
              <a:rPr lang="en-GB" b="1" dirty="0" err="1"/>
              <a:t>deltav</a:t>
            </a:r>
            <a:r>
              <a:rPr lang="en-GB" b="1" dirty="0"/>
              <a:t> </a:t>
            </a:r>
            <a:r>
              <a:rPr lang="en-GB" dirty="0"/>
              <a:t>over the lifetime of LUMIO under </a:t>
            </a:r>
            <a:r>
              <a:rPr lang="en-GB" b="1" dirty="0"/>
              <a:t>idealized circumstances</a:t>
            </a:r>
            <a:r>
              <a:rPr lang="en-GB" dirty="0"/>
              <a:t>. Meaning that we must also think about:</a:t>
            </a:r>
          </a:p>
          <a:p>
            <a:endParaRPr lang="en-GB" dirty="0"/>
          </a:p>
          <a:p>
            <a:pPr marL="228600" indent="-228600">
              <a:buFont typeface="+mj-lt"/>
              <a:buAutoNum type="arabicPeriod"/>
            </a:pPr>
            <a:r>
              <a:rPr lang="en-GB" dirty="0" err="1"/>
              <a:t>DeltaV</a:t>
            </a:r>
            <a:r>
              <a:rPr lang="en-GB" dirty="0"/>
              <a:t> for non-ideal scenarios due to </a:t>
            </a:r>
            <a:r>
              <a:rPr lang="en-GB" b="1" dirty="0"/>
              <a:t>subsystem limitations</a:t>
            </a:r>
          </a:p>
          <a:p>
            <a:pPr marL="228600" indent="-228600">
              <a:buFont typeface="+mj-lt"/>
              <a:buAutoNum type="arabicPeriod"/>
            </a:pPr>
            <a:r>
              <a:rPr lang="en-GB" dirty="0"/>
              <a:t>How </a:t>
            </a:r>
            <a:r>
              <a:rPr lang="en-GB" b="1" dirty="0"/>
              <a:t>other design relevant parameters </a:t>
            </a:r>
            <a:r>
              <a:rPr lang="en-GB" b="0" dirty="0"/>
              <a:t>such as </a:t>
            </a:r>
            <a:r>
              <a:rPr lang="en-GB" b="1" dirty="0"/>
              <a:t>required power </a:t>
            </a:r>
            <a:r>
              <a:rPr lang="en-GB" dirty="0"/>
              <a:t>are affected.</a:t>
            </a:r>
          </a:p>
          <a:p>
            <a:endParaRPr lang="en-GB" dirty="0"/>
          </a:p>
          <a:p>
            <a:r>
              <a:rPr lang="en-GB" dirty="0"/>
              <a:t>NEXT SLIDE</a:t>
            </a:r>
          </a:p>
        </p:txBody>
      </p:sp>
      <p:sp>
        <p:nvSpPr>
          <p:cNvPr id="4" name="Tijdelijke aanduiding voor dianummer 3">
            <a:extLst>
              <a:ext uri="{FF2B5EF4-FFF2-40B4-BE49-F238E27FC236}">
                <a16:creationId xmlns:a16="http://schemas.microsoft.com/office/drawing/2014/main" id="{E3A17AAE-B7DB-5FB1-AD5E-3DA3BEA84880}"/>
              </a:ext>
            </a:extLst>
          </p:cNvPr>
          <p:cNvSpPr>
            <a:spLocks noGrp="1"/>
          </p:cNvSpPr>
          <p:nvPr>
            <p:ph type="sldNum" sz="quarter" idx="5"/>
          </p:nvPr>
        </p:nvSpPr>
        <p:spPr/>
        <p:txBody>
          <a:bodyPr/>
          <a:lstStyle/>
          <a:p>
            <a:fld id="{EA88A791-D8E8-4C23-A528-EAEB42DC40E7}" type="slidenum">
              <a:rPr lang="nl-NL" smtClean="0"/>
              <a:t>44</a:t>
            </a:fld>
            <a:endParaRPr lang="nl-NL"/>
          </a:p>
        </p:txBody>
      </p:sp>
    </p:spTree>
    <p:extLst>
      <p:ext uri="{BB962C8B-B14F-4D97-AF65-F5344CB8AC3E}">
        <p14:creationId xmlns:p14="http://schemas.microsoft.com/office/powerpoint/2010/main" val="491844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3981B-308B-932D-D162-9A588052E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1B3EC-FC0B-1D8F-887D-A0E49187C5F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2595A22-8132-DBB1-4F03-F449B8DB27F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85259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t>first subsystems GNC: propulsion system.</a:t>
            </a:r>
          </a:p>
          <a:p>
            <a:endParaRPr lang="en-GB" dirty="0"/>
          </a:p>
          <a:p>
            <a:r>
              <a:rPr lang="en-GB" dirty="0"/>
              <a:t>The Phase A study of LUMIO suggested the use of one two thrusters: </a:t>
            </a:r>
            <a:r>
              <a:rPr lang="en-GB" dirty="0" err="1"/>
              <a:t>NanoAvionics</a:t>
            </a:r>
            <a:r>
              <a:rPr lang="en-GB" dirty="0"/>
              <a:t> and Bradford-ECAPS</a:t>
            </a:r>
          </a:p>
          <a:p>
            <a:endParaRPr lang="en-GB" dirty="0"/>
          </a:p>
          <a:p>
            <a:pPr marL="171450" indent="-171450">
              <a:buFont typeface="Arial" panose="020B0604020202020204" pitchFamily="34" charset="0"/>
              <a:buChar char="•"/>
            </a:pPr>
            <a:r>
              <a:rPr lang="en-GB" b="1" dirty="0"/>
              <a:t>performance envelope </a:t>
            </a:r>
            <a:r>
              <a:rPr lang="en-GB" dirty="0"/>
              <a:t>affect </a:t>
            </a:r>
            <a:r>
              <a:rPr lang="en-GB" dirty="0" err="1"/>
              <a:t>deltav</a:t>
            </a:r>
            <a:r>
              <a:rPr lang="en-GB" dirty="0"/>
              <a:t>.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envelope of possible ∆V </a:t>
            </a:r>
            <a:r>
              <a:rPr lang="en-GB" b="0" dirty="0"/>
              <a:t>from minimum and maximum </a:t>
            </a:r>
            <a:r>
              <a:rPr lang="en-GB" b="1" dirty="0"/>
              <a:t>thrust levels </a:t>
            </a:r>
            <a:r>
              <a:rPr lang="en-GB" b="0" dirty="0"/>
              <a:t>as well as the </a:t>
            </a:r>
            <a:r>
              <a:rPr lang="en-GB" b="1" dirty="0"/>
              <a:t>burn time </a:t>
            </a:r>
            <a:r>
              <a:rPr lang="en-GB" dirty="0"/>
              <a:t>associated with the thrusters. </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b="1" dirty="0"/>
              <a:t>Minimal ∆V 0.003 m/s.</a:t>
            </a:r>
          </a:p>
          <a:p>
            <a:pPr marL="0" indent="0">
              <a:buFont typeface="Arial" panose="020B0604020202020204" pitchFamily="34" charset="0"/>
              <a:buNone/>
            </a:pPr>
            <a:endParaRPr lang="en-GB" b="1" dirty="0"/>
          </a:p>
          <a:p>
            <a:pPr marL="0" indent="0">
              <a:buFont typeface="Arial" panose="020B0604020202020204" pitchFamily="34" charset="0"/>
              <a:buNone/>
            </a:pPr>
            <a:r>
              <a:rPr lang="en-GB" b="1" dirty="0"/>
              <a:t>Most individual corrections of the optimized solution are above this value </a:t>
            </a:r>
            <a:r>
              <a:rPr lang="en-GB" dirty="0"/>
              <a:t>so it should be possible to use the given thrusters in real-life.</a:t>
            </a:r>
          </a:p>
          <a:p>
            <a:pPr marL="0" indent="0">
              <a:buFont typeface="Arial" panose="020B0604020202020204" pitchFamily="34" charset="0"/>
              <a:buNone/>
            </a:pPr>
            <a:r>
              <a:rPr lang="en-GB" dirty="0"/>
              <a:t> </a:t>
            </a:r>
          </a:p>
          <a:p>
            <a:endParaRPr lang="en-GB" dirty="0"/>
          </a:p>
          <a:p>
            <a:r>
              <a:rPr lang="en-GB" dirty="0"/>
              <a:t>NEXT SLIDE</a:t>
            </a:r>
          </a:p>
          <a:p>
            <a:endParaRPr lang="en-GB" dirty="0"/>
          </a:p>
          <a:p>
            <a:endParaRPr lang="en-GB" dirty="0"/>
          </a:p>
          <a:p>
            <a:endParaRPr lang="en-GB" dirty="0"/>
          </a:p>
        </p:txBody>
      </p:sp>
    </p:spTree>
    <p:extLst>
      <p:ext uri="{BB962C8B-B14F-4D97-AF65-F5344CB8AC3E}">
        <p14:creationId xmlns:p14="http://schemas.microsoft.com/office/powerpoint/2010/main" val="433068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b="1" dirty="0"/>
              <a:t>However, not all corrections are above 0.003 m/s </a:t>
            </a:r>
            <a:r>
              <a:rPr lang="en-GB" dirty="0"/>
              <a:t>in the solution. In the figure on the right, you can a small sensitivity analysis where the minimal </a:t>
            </a:r>
            <a:r>
              <a:rPr lang="en-GB" dirty="0" err="1"/>
              <a:t>deltav</a:t>
            </a:r>
            <a:r>
              <a:rPr lang="en-GB" dirty="0"/>
              <a:t> threshold varies.</a:t>
            </a:r>
          </a:p>
          <a:p>
            <a:pPr marL="0" marR="0" lvl="0" indent="0" defTabSz="914400" eaLnBrk="1" fontAlgn="auto" latinLnBrk="0" hangingPunct="1">
              <a:lnSpc>
                <a:spcPct val="100000"/>
              </a:lnSpc>
              <a:spcBef>
                <a:spcPts val="0"/>
              </a:spcBef>
              <a:spcAft>
                <a:spcPts val="0"/>
              </a:spcAft>
              <a:buClrTx/>
              <a:buSzTx/>
              <a:buFontTx/>
              <a:buNone/>
              <a:tabLst/>
              <a:defRPr/>
            </a:pPr>
            <a:endParaRPr lang="en-GB" b="1" dirty="0"/>
          </a:p>
          <a:p>
            <a:pPr marL="0" marR="0" lvl="0" indent="0" defTabSz="914400" eaLnBrk="1" fontAlgn="auto" latinLnBrk="0" hangingPunct="1">
              <a:lnSpc>
                <a:spcPct val="100000"/>
              </a:lnSpc>
              <a:spcBef>
                <a:spcPts val="0"/>
              </a:spcBef>
              <a:spcAft>
                <a:spcPts val="0"/>
              </a:spcAft>
              <a:buClrTx/>
              <a:buSzTx/>
              <a:buFontTx/>
              <a:buNone/>
              <a:tabLst/>
              <a:defRPr/>
            </a:pPr>
            <a:r>
              <a:rPr lang="en-GB" b="1" dirty="0"/>
              <a:t>The red bar represents the costs if we implement an actual LUMIO subsystem</a:t>
            </a:r>
            <a:r>
              <a:rPr lang="en-GB" dirty="0"/>
              <a:t> with the best optimized timing configuration. The lowest </a:t>
            </a:r>
            <a:r>
              <a:rPr lang="en-GB" dirty="0" err="1"/>
              <a:t>gray</a:t>
            </a:r>
            <a:r>
              <a:rPr lang="en-GB" dirty="0"/>
              <a:t> bar represents the costs associated with the best-found solution from the heuristic optimization shown below.</a:t>
            </a:r>
          </a:p>
          <a:p>
            <a:endParaRPr lang="en-GB" dirty="0"/>
          </a:p>
          <a:p>
            <a:r>
              <a:rPr lang="en-GB" dirty="0"/>
              <a:t>If this threshold included in the calculations, then an </a:t>
            </a:r>
            <a:r>
              <a:rPr lang="en-GB" b="1" dirty="0"/>
              <a:t>increase in </a:t>
            </a:r>
            <a:r>
              <a:rPr lang="en-GB" b="1" dirty="0" err="1"/>
              <a:t>deltaV</a:t>
            </a:r>
            <a:r>
              <a:rPr lang="en-GB" b="1" dirty="0"/>
              <a:t> 0.51 m/s: to larger </a:t>
            </a:r>
            <a:r>
              <a:rPr lang="en-GB" b="1" dirty="0" err="1"/>
              <a:t>deltav</a:t>
            </a:r>
            <a:r>
              <a:rPr lang="en-GB" b="1" dirty="0"/>
              <a:t> to compensate for mission </a:t>
            </a:r>
            <a:r>
              <a:rPr lang="en-GB" b="1" dirty="0" err="1"/>
              <a:t>deltav</a:t>
            </a:r>
            <a:r>
              <a:rPr lang="en-GB" b="1" dirty="0"/>
              <a:t> opportunity.</a:t>
            </a:r>
            <a:endParaRPr lang="en-GB" b="0" dirty="0"/>
          </a:p>
          <a:p>
            <a:endParaRPr lang="en-GB" dirty="0"/>
          </a:p>
          <a:p>
            <a:r>
              <a:rPr lang="en-GB" dirty="0"/>
              <a:t>NEXT SLIDE</a:t>
            </a:r>
          </a:p>
          <a:p>
            <a:endParaRPr lang="en-GB" dirty="0"/>
          </a:p>
          <a:p>
            <a:endParaRPr lang="en-GB" dirty="0"/>
          </a:p>
        </p:txBody>
      </p:sp>
    </p:spTree>
    <p:extLst>
      <p:ext uri="{BB962C8B-B14F-4D97-AF65-F5344CB8AC3E}">
        <p14:creationId xmlns:p14="http://schemas.microsoft.com/office/powerpoint/2010/main" val="3480920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DCFA-C6AE-6C9A-12F1-1827AD0F1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6A69B0-9970-536F-F3E3-2866A5C39D8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13003AD-B7D2-E4CE-1FE5-63575C45D585}"/>
              </a:ext>
            </a:extLst>
          </p:cNvPr>
          <p:cNvSpPr>
            <a:spLocks noGrp="1"/>
          </p:cNvSpPr>
          <p:nvPr>
            <p:ph type="body" idx="1"/>
          </p:nvPr>
        </p:nvSpPr>
        <p:spPr/>
        <p:txBody>
          <a:bodyPr/>
          <a:lstStyle/>
          <a:p>
            <a:r>
              <a:rPr lang="en-GB" b="1" dirty="0"/>
              <a:t>Again baseline for reference. </a:t>
            </a:r>
          </a:p>
          <a:p>
            <a:endParaRPr lang="en-GB" dirty="0"/>
          </a:p>
          <a:p>
            <a:pPr marL="171450" indent="-171450">
              <a:buFont typeface="Arial" panose="020B0604020202020204" pitchFamily="34" charset="0"/>
              <a:buChar char="•"/>
            </a:pPr>
            <a:r>
              <a:rPr lang="en-GB" b="1" dirty="0"/>
              <a:t>still an improvement, but less</a:t>
            </a:r>
            <a:r>
              <a:rPr lang="en-GB" dirty="0"/>
              <a:t>. </a:t>
            </a:r>
          </a:p>
          <a:p>
            <a:pPr marL="171450" indent="-171450">
              <a:buFont typeface="Arial" panose="020B0604020202020204" pitchFamily="34" charset="0"/>
              <a:buChar char="•"/>
            </a:pPr>
            <a:r>
              <a:rPr lang="en-GB" b="1" dirty="0"/>
              <a:t>more variation in the results</a:t>
            </a:r>
            <a:r>
              <a:rPr lang="en-GB" dirty="0"/>
              <a:t>. </a:t>
            </a:r>
          </a:p>
          <a:p>
            <a:endParaRPr lang="en-GB" dirty="0"/>
          </a:p>
          <a:p>
            <a:r>
              <a:rPr lang="en-GB" dirty="0"/>
              <a:t>BUT:</a:t>
            </a:r>
          </a:p>
          <a:p>
            <a:pPr marL="171450" indent="-171450">
              <a:buFont typeface="Arial" panose="020B0604020202020204" pitchFamily="34" charset="0"/>
              <a:buChar char="•"/>
            </a:pPr>
            <a:r>
              <a:rPr lang="en-GB" b="1" dirty="0"/>
              <a:t>Alpha from optimization with no threshold</a:t>
            </a:r>
          </a:p>
          <a:p>
            <a:pPr marL="171450" indent="-171450">
              <a:buFont typeface="Arial" panose="020B0604020202020204" pitchFamily="34" charset="0"/>
              <a:buChar char="•"/>
            </a:pPr>
            <a:r>
              <a:rPr lang="en-GB" b="1" dirty="0"/>
              <a:t>the optimizer has to adjust for this design constraint </a:t>
            </a:r>
            <a:r>
              <a:rPr lang="en-GB" dirty="0"/>
              <a:t>and might find a solution that fits the specific settings better.</a:t>
            </a:r>
          </a:p>
          <a:p>
            <a:endParaRPr lang="en-GB" dirty="0"/>
          </a:p>
          <a:p>
            <a:endParaRPr lang="en-GB" dirty="0"/>
          </a:p>
          <a:p>
            <a:r>
              <a:rPr lang="en-GB" dirty="0"/>
              <a:t>NEXT SLIDE</a:t>
            </a:r>
          </a:p>
        </p:txBody>
      </p:sp>
    </p:spTree>
    <p:extLst>
      <p:ext uri="{BB962C8B-B14F-4D97-AF65-F5344CB8AC3E}">
        <p14:creationId xmlns:p14="http://schemas.microsoft.com/office/powerpoint/2010/main" val="3020641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96160-FFB7-C1BE-5D0C-5BF3BD9383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2A0DA0-2979-4E45-AAFD-27B103FE13B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34607F0-3E72-1AD8-1625-EA0DDAC53011}"/>
              </a:ext>
            </a:extLst>
          </p:cNvPr>
          <p:cNvSpPr>
            <a:spLocks noGrp="1"/>
          </p:cNvSpPr>
          <p:nvPr>
            <p:ph type="body" idx="1"/>
          </p:nvPr>
        </p:nvSpPr>
        <p:spPr/>
        <p:txBody>
          <a:bodyPr/>
          <a:lstStyle/>
          <a:p>
            <a:r>
              <a:rPr lang="en-GB" dirty="0"/>
              <a:t>If the </a:t>
            </a:r>
            <a:r>
              <a:rPr lang="en-GB" dirty="0" err="1"/>
              <a:t>deltav</a:t>
            </a:r>
            <a:r>
              <a:rPr lang="en-GB" dirty="0"/>
              <a:t> threshold is included </a:t>
            </a:r>
            <a:r>
              <a:rPr lang="en-GB" b="1" dirty="0"/>
              <a:t>PSO finds a different minimization solution </a:t>
            </a:r>
            <a:r>
              <a:rPr lang="en-GB" dirty="0"/>
              <a:t>with the additional constraint.</a:t>
            </a:r>
          </a:p>
          <a:p>
            <a:endParaRPr lang="en-GB" dirty="0"/>
          </a:p>
          <a:p>
            <a:endParaRPr lang="en-GB" dirty="0"/>
          </a:p>
          <a:p>
            <a:r>
              <a:rPr lang="en-GB" dirty="0"/>
              <a:t>NEXT SLIDE</a:t>
            </a:r>
          </a:p>
        </p:txBody>
      </p:sp>
    </p:spTree>
    <p:extLst>
      <p:ext uri="{BB962C8B-B14F-4D97-AF65-F5344CB8AC3E}">
        <p14:creationId xmlns:p14="http://schemas.microsoft.com/office/powerpoint/2010/main" val="4045807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7000"/>
              </a:lnSpc>
              <a:spcBef>
                <a:spcPts val="0"/>
              </a:spcBef>
              <a:spcAft>
                <a:spcPts val="800"/>
              </a:spcAft>
              <a:buClrTx/>
              <a:buSzTx/>
              <a:buFontTx/>
              <a:buNone/>
              <a:tabLst/>
              <a:defRP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Unfortunately, we can’t just launch a satellite into space and hope for the best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defTabSz="914400" eaLnBrk="1" fontAlgn="auto" latinLnBrk="0" hangingPunct="1">
              <a:lnSpc>
                <a:spcPct val="107000"/>
              </a:lnSpc>
              <a:spcBef>
                <a:spcPts val="0"/>
              </a:spcBef>
              <a:spcAft>
                <a:spcPts val="80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defTabSz="914400" eaLnBrk="1" fontAlgn="auto" latinLnBrk="0" hangingPunct="1">
              <a:lnSpc>
                <a:spcPct val="107000"/>
              </a:lnSpc>
              <a:spcBef>
                <a:spcPts val="0"/>
              </a:spcBef>
              <a:spcAft>
                <a:spcPts val="800"/>
              </a:spcAft>
              <a:buClrTx/>
              <a:buSzTx/>
              <a:buFont typeface="Arial" panose="020B0604020202020204" pitchFamily="34" charset="0"/>
              <a:buChar char="•"/>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To be successful: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pos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vel</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orbit determination or tracking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285750" marR="0" lvl="0" indent="-285750" defTabSz="914400" eaLnBrk="1" fontAlgn="auto" latinLnBrk="0" hangingPunct="1">
              <a:lnSpc>
                <a:spcPct val="107000"/>
              </a:lnSpc>
              <a:spcBef>
                <a:spcPts val="0"/>
              </a:spcBef>
              <a:spcAft>
                <a:spcPts val="800"/>
              </a:spcAft>
              <a:buClrTx/>
              <a:buSzTx/>
              <a:buFont typeface="Arial" panose="020B0604020202020204" pitchFamily="34" charset="0"/>
              <a:buChar char="•"/>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Based on this, SKMs to planned trajectory: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navigation and control</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The conventional approach to OD;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send signals back and forth to the spacecraft, such as the Deep Space Network (DSN). (Left figure).</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However:</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Increasing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number of launched small satellites is a stressing factor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on the existing communication networks in terms of communication availability, which exerts pressure on the orbit determination process and ultimately the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financial budget and consequently maybe scientific yield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of a small satellite mission.</a:t>
            </a:r>
          </a:p>
          <a:p>
            <a:pPr marL="285750" marR="0" indent="-285750">
              <a:lnSpc>
                <a:spcPct val="107000"/>
              </a:lnSpc>
              <a:spcBef>
                <a:spcPts val="0"/>
              </a:spcBef>
              <a:spcAft>
                <a:spcPts val="800"/>
              </a:spcAft>
              <a:buFont typeface="Arial" panose="020B060402020202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Another limitation is that comms with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Earth ground station requires a direct line of sight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which is not always possible for some satellite orbits and lunar assets on the polar and far-side regions of the moon.</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Instead: comms link between at least two bodies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In certain configuration where there is </a:t>
            </a:r>
            <a:r>
              <a:rPr lang="en-GB" sz="2800" dirty="0"/>
              <a:t>at least </a:t>
            </a:r>
            <a:r>
              <a:rPr lang="en-GB" sz="2800" b="1" dirty="0"/>
              <a:t>one orbit that have a unique size, shape, and orientation</a:t>
            </a:r>
            <a:r>
              <a:rPr lang="en-GB" sz="2800" b="0" dirty="0"/>
              <a:t> due to asymmetric acceleration environment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it is possible to simultaneously obtain their absolute position and velocity information simultaneously using relative observations such as range or range-rate.</a:t>
            </a: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GB" sz="1800" b="0" kern="100" dirty="0">
                <a:effectLst/>
                <a:latin typeface="Calibri" panose="020F0502020204030204" pitchFamily="34" charset="0"/>
                <a:ea typeface="Calibri" panose="020F0502020204030204" pitchFamily="34" charset="0"/>
                <a:cs typeface="Times New Roman" panose="02020603050405020304" pitchFamily="18" charset="0"/>
              </a:rPr>
              <a:t>AOD benefits:</a:t>
            </a:r>
          </a:p>
          <a:p>
            <a:pPr marL="342900" marR="0" lvl="0" indent="-342900" defTabSz="914400" eaLnBrk="1" fontAlgn="auto" latinLnBrk="0" hangingPunct="1">
              <a:lnSpc>
                <a:spcPct val="107000"/>
              </a:lnSpc>
              <a:spcBef>
                <a:spcPts val="0"/>
              </a:spcBef>
              <a:spcAft>
                <a:spcPts val="800"/>
              </a:spcAft>
              <a:buClrTx/>
              <a:buSzTx/>
              <a:buFont typeface="+mj-lt"/>
              <a:buAutoNum type="arabicPeriod"/>
              <a:tabLst/>
              <a:defRP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Lower operational cost by not using DSN as much</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GB" sz="1800" b="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Used with existing radio technologies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that are used on-board spacecraft today. Because already existing COTS products can be used for this, it can lead to lower cost no further dev costs.</a:t>
            </a:r>
          </a:p>
          <a:p>
            <a:pPr marL="342900" marR="0" lvl="0" indent="-342900">
              <a:lnSpc>
                <a:spcPct val="107000"/>
              </a:lnSpc>
              <a:spcBef>
                <a:spcPts val="0"/>
              </a:spcBef>
              <a:spcAft>
                <a:spcPts val="800"/>
              </a:spcAft>
              <a:buFont typeface="+mj-lt"/>
              <a:buAutoNum type="arabicPeriod"/>
              <a:tabLst>
                <a:tab pos="457200" algn="l"/>
              </a:tabLs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Less delays in manoeuvres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related to DTE comms, since these spacecraft operate autonomously, there is less need for commands to be send back and forth Earth for processing.</a:t>
            </a:r>
          </a:p>
          <a:p>
            <a:pPr marL="342900" marR="0" lvl="0" indent="-342900" defTabSz="914400" eaLnBrk="1" fontAlgn="auto" latinLnBrk="0" hangingPunct="1">
              <a:lnSpc>
                <a:spcPct val="107000"/>
              </a:lnSpc>
              <a:spcBef>
                <a:spcPts val="0"/>
              </a:spcBef>
              <a:spcAft>
                <a:spcPts val="800"/>
              </a:spcAft>
              <a:buClrTx/>
              <a:buSzTx/>
              <a:buFont typeface="+mj-lt"/>
              <a:buAutoNum type="arabicPeriod"/>
              <a:tabLst>
                <a:tab pos="457200" algn="l"/>
              </a:tabLst>
              <a:defRP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Provide navigation services to lunar surface assets which are not in the line of sight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with earth.</a:t>
            </a:r>
          </a:p>
          <a:p>
            <a:pPr marL="342900" marR="0" lvl="0" indent="-342900">
              <a:lnSpc>
                <a:spcPct val="107000"/>
              </a:lnSpc>
              <a:spcBef>
                <a:spcPts val="0"/>
              </a:spcBef>
              <a:spcAft>
                <a:spcPts val="800"/>
              </a:spcAft>
              <a:buFont typeface="+mj-lt"/>
              <a:buAutoNum type="arabicPeriod"/>
              <a:tabLst>
                <a:tab pos="457200" algn="l"/>
              </a:tabLs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mj-lt"/>
              <a:buNone/>
              <a:tabLst>
                <a:tab pos="457200" algn="l"/>
              </a:tabLst>
            </a:pPr>
            <a:r>
              <a:rPr lang="en-GB" sz="1800" b="0" kern="100"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Tree>
    <p:extLst>
      <p:ext uri="{BB962C8B-B14F-4D97-AF65-F5344CB8AC3E}">
        <p14:creationId xmlns:p14="http://schemas.microsoft.com/office/powerpoint/2010/main" val="939492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If we include the </a:t>
            </a:r>
            <a:r>
              <a:rPr lang="en-GB" b="1" dirty="0" err="1"/>
              <a:t>deltav</a:t>
            </a:r>
            <a:r>
              <a:rPr lang="en-GB" b="1" dirty="0"/>
              <a:t> threshold in the optimization process</a:t>
            </a:r>
            <a:r>
              <a:rPr lang="en-GB" dirty="0"/>
              <a:t>, we get the following results.</a:t>
            </a:r>
          </a:p>
          <a:p>
            <a:endParaRPr lang="en-GB" dirty="0"/>
          </a:p>
          <a:p>
            <a:r>
              <a:rPr lang="en-GB" dirty="0"/>
              <a:t>From the figure, the following observations can be made:</a:t>
            </a:r>
          </a:p>
          <a:p>
            <a:pPr marL="228600" indent="-228600">
              <a:buFont typeface="+mj-lt"/>
              <a:buAutoNum type="arabicPeriod"/>
            </a:pPr>
            <a:r>
              <a:rPr lang="en-GB" b="1" dirty="0"/>
              <a:t>Including thruster </a:t>
            </a:r>
            <a:r>
              <a:rPr lang="en-GB" b="0" dirty="0"/>
              <a:t>limitations </a:t>
            </a:r>
            <a:r>
              <a:rPr lang="en-GB" b="1" dirty="0"/>
              <a:t>increases uncertainty</a:t>
            </a:r>
          </a:p>
          <a:p>
            <a:pPr marL="228600" indent="-228600">
              <a:buFont typeface="+mj-lt"/>
              <a:buAutoNum type="arabicPeriod"/>
            </a:pPr>
            <a:r>
              <a:rPr lang="en-GB" b="1" dirty="0"/>
              <a:t>Optimizing using a longer time frame reduces the uncertainty </a:t>
            </a:r>
            <a:r>
              <a:rPr lang="en-GB" dirty="0"/>
              <a:t>although the costs are still larger than when there is no threshold. As such, longer timeframes more reliable estimate of the costs with a propulsion limit</a:t>
            </a:r>
          </a:p>
          <a:p>
            <a:pPr marL="228600" indent="-228600">
              <a:buFont typeface="+mj-lt"/>
              <a:buAutoNum type="arabicPeriod"/>
            </a:pPr>
            <a:endParaRPr lang="en-GB" dirty="0"/>
          </a:p>
          <a:p>
            <a:pPr marL="0" indent="0">
              <a:buFont typeface="+mj-lt"/>
              <a:buNone/>
            </a:pPr>
            <a:r>
              <a:rPr lang="en-GB" dirty="0"/>
              <a:t>Luckily, even solutions with subsystem limitations can still yield improvement over the baseline.</a:t>
            </a:r>
          </a:p>
          <a:p>
            <a:pPr marL="0" indent="0">
              <a:buFont typeface="+mj-lt"/>
              <a:buNone/>
            </a:pPr>
            <a:endParaRPr lang="en-GB" dirty="0"/>
          </a:p>
          <a:p>
            <a:pPr marL="0" indent="0">
              <a:buFont typeface="+mj-lt"/>
              <a:buNone/>
            </a:pPr>
            <a:endParaRPr lang="en-GB" dirty="0"/>
          </a:p>
          <a:p>
            <a:pPr marL="0" indent="0">
              <a:buFont typeface="+mj-lt"/>
              <a:buNone/>
            </a:pPr>
            <a:r>
              <a:rPr lang="en-GB" dirty="0"/>
              <a:t>NEXT SLIDE</a:t>
            </a:r>
          </a:p>
          <a:p>
            <a:pPr marL="0" indent="0">
              <a:buFont typeface="+mj-lt"/>
              <a:buNone/>
            </a:pPr>
            <a:endParaRPr lang="en-GB" dirty="0"/>
          </a:p>
          <a:p>
            <a:pPr marL="0" indent="0">
              <a:buFont typeface="+mj-lt"/>
              <a:buNone/>
            </a:pPr>
            <a:r>
              <a:rPr lang="en-GB" dirty="0"/>
              <a:t>Both observations show that a shorter simulation time has a larger effect on the annual </a:t>
            </a:r>
            <a:r>
              <a:rPr lang="en-GB" dirty="0" err="1"/>
              <a:t>deltav</a:t>
            </a:r>
            <a:r>
              <a:rPr lang="en-GB" dirty="0"/>
              <a:t>.</a:t>
            </a:r>
          </a:p>
        </p:txBody>
      </p:sp>
    </p:spTree>
    <p:extLst>
      <p:ext uri="{BB962C8B-B14F-4D97-AF65-F5344CB8AC3E}">
        <p14:creationId xmlns:p14="http://schemas.microsoft.com/office/powerpoint/2010/main" val="3794090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80E96-C82F-5B45-2838-459B67D2D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18015-9B86-7050-65C3-7B39CA92BD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0679CAE-793C-6044-D4D4-5185EB125507}"/>
              </a:ext>
            </a:extLst>
          </p:cNvPr>
          <p:cNvSpPr>
            <a:spLocks noGrp="1"/>
          </p:cNvSpPr>
          <p:nvPr>
            <p:ph type="body" idx="1"/>
          </p:nvPr>
        </p:nvSpPr>
        <p:spPr/>
        <p:txBody>
          <a:bodyPr/>
          <a:lstStyle/>
          <a:p>
            <a:r>
              <a:rPr lang="en-GB" dirty="0" err="1"/>
              <a:t>Thusfar</a:t>
            </a:r>
            <a:r>
              <a:rPr lang="en-GB" dirty="0"/>
              <a:t> only </a:t>
            </a:r>
            <a:r>
              <a:rPr lang="en-GB" dirty="0" err="1"/>
              <a:t>deltav</a:t>
            </a:r>
            <a:r>
              <a:rPr lang="en-GB" dirty="0"/>
              <a:t>, but there are also other parameters that can be relevant to a mission such as the required power to perform OD and navigation related tasks.</a:t>
            </a:r>
          </a:p>
          <a:p>
            <a:endParaRPr lang="en-GB" dirty="0"/>
          </a:p>
          <a:p>
            <a:r>
              <a:rPr lang="en-GB" dirty="0"/>
              <a:t>NEXT SLIDE</a:t>
            </a:r>
          </a:p>
        </p:txBody>
      </p:sp>
    </p:spTree>
    <p:extLst>
      <p:ext uri="{BB962C8B-B14F-4D97-AF65-F5344CB8AC3E}">
        <p14:creationId xmlns:p14="http://schemas.microsoft.com/office/powerpoint/2010/main" val="14337191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DDEF-BEAE-73CB-E3C7-B9C025E6B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A6D8C-8733-BA23-76A7-0700514970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6FE7474-158F-0137-D061-8210E318B2D5}"/>
              </a:ext>
            </a:extLst>
          </p:cNvPr>
          <p:cNvSpPr>
            <a:spLocks noGrp="1"/>
          </p:cNvSpPr>
          <p:nvPr>
            <p:ph type="body" idx="1"/>
          </p:nvPr>
        </p:nvSpPr>
        <p:spPr/>
        <p:txBody>
          <a:bodyPr/>
          <a:lstStyle/>
          <a:p>
            <a:r>
              <a:rPr lang="en-GB" dirty="0"/>
              <a:t>To have an indication of the expected power over the mission due to the OD and navigation related tasks, I considered three subsystems that are most relevant. Based on this:</a:t>
            </a:r>
          </a:p>
          <a:p>
            <a:endParaRPr lang="en-GB" dirty="0"/>
          </a:p>
          <a:p>
            <a:pPr marL="228600" indent="-228600">
              <a:buFont typeface="+mj-lt"/>
              <a:buAutoNum type="arabicPeriod"/>
            </a:pPr>
            <a:r>
              <a:rPr lang="en-GB" dirty="0"/>
              <a:t>An </a:t>
            </a:r>
            <a:r>
              <a:rPr lang="en-GB" b="1" dirty="0"/>
              <a:t>”average power” value is used. </a:t>
            </a:r>
          </a:p>
          <a:p>
            <a:pPr marL="228600" indent="-228600">
              <a:buFont typeface="+mj-lt"/>
              <a:buAutoNum type="arabicPeriod"/>
            </a:pPr>
            <a:r>
              <a:rPr lang="en-GB" dirty="0"/>
              <a:t>The required power of the three components </a:t>
            </a:r>
            <a:r>
              <a:rPr lang="en-GB" b="1" dirty="0"/>
              <a:t>are weighted by the time fraction in which they are on or off </a:t>
            </a:r>
            <a:r>
              <a:rPr lang="en-GB" dirty="0"/>
              <a:t>compared to the total duration. This is </a:t>
            </a:r>
            <a:r>
              <a:rPr lang="en-GB" b="1" dirty="0"/>
              <a:t>to compare configs</a:t>
            </a:r>
            <a:r>
              <a:rPr lang="en-GB" dirty="0"/>
              <a:t>.</a:t>
            </a:r>
          </a:p>
          <a:p>
            <a:pPr marL="228600" indent="-228600">
              <a:buFont typeface="+mj-lt"/>
              <a:buAutoNum type="arabicPeriod"/>
            </a:pPr>
            <a:endParaRPr lang="en-GB" dirty="0"/>
          </a:p>
          <a:p>
            <a:pPr marL="0" indent="0">
              <a:buFont typeface="+mj-lt"/>
              <a:buNone/>
            </a:pPr>
            <a:r>
              <a:rPr lang="en-GB" dirty="0"/>
              <a:t>Since different tracking configurations have </a:t>
            </a:r>
            <a:r>
              <a:rPr lang="en-GB" b="1" dirty="0"/>
              <a:t>different total tracking times </a:t>
            </a:r>
            <a:r>
              <a:rPr lang="en-GB" dirty="0"/>
              <a:t>and different amounts of tracking arcs, their </a:t>
            </a:r>
            <a:r>
              <a:rPr lang="en-GB" b="1" dirty="0"/>
              <a:t>average power is different</a:t>
            </a:r>
            <a:r>
              <a:rPr lang="en-GB" dirty="0"/>
              <a:t>. </a:t>
            </a:r>
          </a:p>
          <a:p>
            <a:pPr marL="0" indent="0">
              <a:buFont typeface="+mj-lt"/>
              <a:buNone/>
            </a:pPr>
            <a:endParaRPr lang="en-GB" dirty="0"/>
          </a:p>
          <a:p>
            <a:pPr marL="0" indent="0">
              <a:buFont typeface="+mj-lt"/>
              <a:buNone/>
            </a:pPr>
            <a:r>
              <a:rPr lang="en-GB" dirty="0"/>
              <a:t>Consequently, for the mission design, this difference in power demand can affect how one allocates power on-board. This can lead to </a:t>
            </a:r>
            <a:r>
              <a:rPr lang="en-GB" b="1" dirty="0"/>
              <a:t>design changes and might lead to better scientific yield as a bit more power can be spent on instruments</a:t>
            </a:r>
            <a:r>
              <a:rPr lang="en-GB" dirty="0"/>
              <a:t>.</a:t>
            </a:r>
          </a:p>
          <a:p>
            <a:pPr marL="0" indent="0">
              <a:buFont typeface="+mj-lt"/>
              <a:buNone/>
            </a:pPr>
            <a:endParaRPr lang="en-GB" dirty="0"/>
          </a:p>
          <a:p>
            <a:pPr marL="0" indent="0">
              <a:buFont typeface="+mj-lt"/>
              <a:buNone/>
            </a:pPr>
            <a:endParaRPr lang="en-GB" dirty="0"/>
          </a:p>
          <a:p>
            <a:pPr marL="0" indent="0">
              <a:buFont typeface="+mj-lt"/>
              <a:buNone/>
            </a:pPr>
            <a:r>
              <a:rPr lang="en-GB" b="0" dirty="0"/>
              <a:t>NEXT SLIDE</a:t>
            </a:r>
          </a:p>
        </p:txBody>
      </p:sp>
    </p:spTree>
    <p:extLst>
      <p:ext uri="{BB962C8B-B14F-4D97-AF65-F5344CB8AC3E}">
        <p14:creationId xmlns:p14="http://schemas.microsoft.com/office/powerpoint/2010/main" val="3263955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6ECAF-20E2-607C-C3AE-00E483FB1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A7DA5-E82B-98D1-A201-A782F67A288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2D49954-87C4-174D-C086-385E15AB1E1B}"/>
              </a:ext>
            </a:extLst>
          </p:cNvPr>
          <p:cNvSpPr>
            <a:spLocks noGrp="1"/>
          </p:cNvSpPr>
          <p:nvPr>
            <p:ph type="body" idx="1"/>
          </p:nvPr>
        </p:nvSpPr>
        <p:spPr/>
        <p:txBody>
          <a:bodyPr/>
          <a:lstStyle/>
          <a:p>
            <a:r>
              <a:rPr lang="en-GB" dirty="0"/>
              <a:t>Given we bar chart:</a:t>
            </a:r>
          </a:p>
          <a:p>
            <a:endParaRPr lang="en-GB" dirty="0"/>
          </a:p>
          <a:p>
            <a:pPr marL="171450" indent="-171450">
              <a:buFont typeface="Arial" panose="020B0604020202020204" pitchFamily="34" charset="0"/>
              <a:buChar char="•"/>
            </a:pPr>
            <a:r>
              <a:rPr lang="en-GB" dirty="0"/>
              <a:t>Most </a:t>
            </a:r>
            <a:r>
              <a:rPr lang="en-GB" b="1" dirty="0"/>
              <a:t>power demand from transponder </a:t>
            </a:r>
            <a:r>
              <a:rPr lang="en-GB" dirty="0"/>
              <a:t>so tracking for longer has some effect on the average power usage.</a:t>
            </a:r>
          </a:p>
          <a:p>
            <a:pPr marL="171450" indent="-171450">
              <a:buFont typeface="Arial" panose="020B0604020202020204" pitchFamily="34" charset="0"/>
              <a:buChar char="•"/>
            </a:pPr>
            <a:endParaRPr lang="en-GB" b="1" dirty="0"/>
          </a:p>
          <a:p>
            <a:pPr marL="0" indent="0">
              <a:buFont typeface="Arial" panose="020B0604020202020204" pitchFamily="34" charset="0"/>
              <a:buNone/>
            </a:pPr>
            <a:endParaRPr lang="en-GB" b="1" dirty="0"/>
          </a:p>
          <a:p>
            <a:pPr marL="0" indent="0">
              <a:buFont typeface="Arial" panose="020B0604020202020204" pitchFamily="34" charset="0"/>
              <a:buNone/>
            </a:pPr>
            <a:r>
              <a:rPr lang="en-GB" b="0" dirty="0"/>
              <a:t>NEXT SLIDE</a:t>
            </a:r>
          </a:p>
        </p:txBody>
      </p:sp>
    </p:spTree>
    <p:extLst>
      <p:ext uri="{BB962C8B-B14F-4D97-AF65-F5344CB8AC3E}">
        <p14:creationId xmlns:p14="http://schemas.microsoft.com/office/powerpoint/2010/main" val="7613881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7364D-CF21-E646-FF83-F2A6024A69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0F3FB-1A0C-0B76-7A38-EB1ADEBB330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72B441-632C-DC5B-825D-E753CFC71654}"/>
              </a:ext>
            </a:extLst>
          </p:cNvPr>
          <p:cNvSpPr>
            <a:spLocks noGrp="1"/>
          </p:cNvSpPr>
          <p:nvPr>
            <p:ph type="body" idx="1"/>
          </p:nvPr>
        </p:nvSpPr>
        <p:spPr/>
        <p:txBody>
          <a:bodyPr/>
          <a:lstStyle/>
          <a:p>
            <a:pPr marL="0" indent="0">
              <a:buFont typeface="Arial" panose="020B0604020202020204" pitchFamily="34" charset="0"/>
              <a:buNone/>
            </a:pPr>
            <a:r>
              <a:rPr lang="en-GB" dirty="0"/>
              <a:t>If compared to </a:t>
            </a:r>
            <a:r>
              <a:rPr lang="en-GB" dirty="0" err="1"/>
              <a:t>deltav</a:t>
            </a:r>
            <a:r>
              <a:rPr lang="en-GB" dirty="0"/>
              <a:t>, </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Inverse relationship: </a:t>
            </a:r>
            <a:r>
              <a:rPr lang="en-GB" b="1" dirty="0"/>
              <a:t>trading better </a:t>
            </a:r>
            <a:r>
              <a:rPr lang="en-GB" b="1" dirty="0" err="1"/>
              <a:t>deltav</a:t>
            </a:r>
            <a:r>
              <a:rPr lang="en-GB" b="1" dirty="0"/>
              <a:t> against better power.</a:t>
            </a:r>
          </a:p>
          <a:p>
            <a:pPr marL="171450" indent="-171450">
              <a:buFont typeface="Arial" panose="020B0604020202020204" pitchFamily="34" charset="0"/>
              <a:buChar char="•"/>
            </a:pPr>
            <a:r>
              <a:rPr lang="en-GB" b="1" dirty="0"/>
              <a:t>Heuristic case is a middle ground</a:t>
            </a:r>
          </a:p>
          <a:p>
            <a:pPr marL="171450" indent="-171450">
              <a:buFont typeface="Arial" panose="020B0604020202020204" pitchFamily="34" charset="0"/>
              <a:buChar char="•"/>
            </a:pPr>
            <a:endParaRPr lang="en-GB" b="1" dirty="0"/>
          </a:p>
          <a:p>
            <a:pPr marL="0" indent="0">
              <a:buFont typeface="Arial" panose="020B0604020202020204" pitchFamily="34" charset="0"/>
              <a:buNone/>
            </a:pPr>
            <a:endParaRPr lang="en-GB" b="0" dirty="0"/>
          </a:p>
          <a:p>
            <a:pPr marL="0" indent="0">
              <a:buFont typeface="Arial" panose="020B0604020202020204" pitchFamily="34" charset="0"/>
              <a:buNone/>
            </a:pPr>
            <a:r>
              <a:rPr lang="en-GB" b="0" dirty="0"/>
              <a:t>NEXT SLIDE</a:t>
            </a:r>
          </a:p>
        </p:txBody>
      </p:sp>
    </p:spTree>
    <p:extLst>
      <p:ext uri="{BB962C8B-B14F-4D97-AF65-F5344CB8AC3E}">
        <p14:creationId xmlns:p14="http://schemas.microsoft.com/office/powerpoint/2010/main" val="7914216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B31A9-5A3F-C84E-DF25-346D4F5853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CD850-6AF6-6DE7-E8A5-B93C1ED0A9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14D25F2-9800-F053-9EEA-7C875F9F0ED2}"/>
              </a:ext>
            </a:extLst>
          </p:cNvPr>
          <p:cNvSpPr>
            <a:spLocks noGrp="1"/>
          </p:cNvSpPr>
          <p:nvPr>
            <p:ph type="body" idx="1"/>
          </p:nvPr>
        </p:nvSpPr>
        <p:spPr/>
        <p:txBody>
          <a:bodyPr/>
          <a:lstStyle/>
          <a:p>
            <a:r>
              <a:rPr lang="en-GB" dirty="0"/>
              <a:t>The last part that I want to touch upon is the choice of the dynamic model that is used on-board. In other words, </a:t>
            </a:r>
            <a:r>
              <a:rPr lang="en-GB" b="1" dirty="0"/>
              <a:t>the choice of the physical environment </a:t>
            </a:r>
            <a:r>
              <a:rPr lang="en-GB" dirty="0"/>
              <a:t>that is used to calculate the estimations and corrections on-board LUMIO.</a:t>
            </a:r>
          </a:p>
          <a:p>
            <a:endParaRPr lang="en-GB" dirty="0"/>
          </a:p>
          <a:p>
            <a:pPr marL="171450" indent="-171450">
              <a:buFont typeface="Arial" panose="020B0604020202020204" pitchFamily="34" charset="0"/>
              <a:buChar char="•"/>
            </a:pPr>
            <a:r>
              <a:rPr lang="en-GB" b="1" dirty="0"/>
              <a:t>Run time affects to delay correction calculation</a:t>
            </a:r>
          </a:p>
          <a:p>
            <a:pPr marL="171450" indent="-171450">
              <a:buFont typeface="Arial" panose="020B0604020202020204" pitchFamily="34" charset="0"/>
              <a:buChar char="•"/>
            </a:pPr>
            <a:r>
              <a:rPr lang="en-GB" b="1" dirty="0"/>
              <a:t>Dispersion affects magnitude of correction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NEXT SLIDE</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171450" indent="-171450">
              <a:buFont typeface="Arial" panose="020B0604020202020204" pitchFamily="34" charset="0"/>
              <a:buChar char="•"/>
            </a:pPr>
            <a:r>
              <a:rPr lang="en-GB" dirty="0"/>
              <a:t>Used to </a:t>
            </a:r>
            <a:r>
              <a:rPr lang="en-GB" b="1" dirty="0"/>
              <a:t>calculate the corrections which requires a propagation of a trajectory </a:t>
            </a:r>
            <a:r>
              <a:rPr lang="en-GB" dirty="0"/>
              <a:t>a few days into the future.</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Running this </a:t>
            </a:r>
            <a:r>
              <a:rPr lang="en-GB" b="1" dirty="0"/>
              <a:t>takes time, which can affect how much delay </a:t>
            </a:r>
            <a:r>
              <a:rPr lang="en-GB" dirty="0"/>
              <a:t>there will be between the time of the last known estimated state and the actual correction. This can affect how accurate the correction is and ultimately the magnitude of the total </a:t>
            </a:r>
            <a:r>
              <a:rPr lang="en-GB" dirty="0" err="1"/>
              <a:t>deltaV</a:t>
            </a:r>
            <a:r>
              <a:rPr lang="en-GB" dirty="0"/>
              <a:t>.</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p:txBody>
      </p:sp>
    </p:spTree>
    <p:extLst>
      <p:ext uri="{BB962C8B-B14F-4D97-AF65-F5344CB8AC3E}">
        <p14:creationId xmlns:p14="http://schemas.microsoft.com/office/powerpoint/2010/main" val="14597608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t>Let first start with the run times. </a:t>
            </a:r>
          </a:p>
          <a:p>
            <a:endParaRPr lang="en-GB" dirty="0"/>
          </a:p>
          <a:p>
            <a:r>
              <a:rPr lang="en-GB" dirty="0"/>
              <a:t>On the x-axis you can see the different types of models. While I won’t go into details of these, the dynamical complexity grows as we go to the right. In short, PM refers to models in which celestial bodies are point masses, SH are models that include spherical harmonics instead and those that have SRP include the additional force due to solar radiation pressure. Details of the models can be found in the appendix of the report.</a:t>
            </a:r>
          </a:p>
          <a:p>
            <a:endParaRPr lang="en-GB" dirty="0"/>
          </a:p>
          <a:p>
            <a:r>
              <a:rPr lang="en-GB" dirty="0"/>
              <a:t>Clearly, </a:t>
            </a:r>
            <a:r>
              <a:rPr lang="en-GB" b="1" dirty="0"/>
              <a:t>it takes longer to run complex models, orders to magnitude longer, ranging from 0.8 s to 200 sec</a:t>
            </a:r>
            <a:r>
              <a:rPr lang="en-GB" dirty="0"/>
              <a:t>. Note that the figure shows the results using the CPU of my laptop with a frequency of 2.2GHz. If we consider the </a:t>
            </a:r>
            <a:r>
              <a:rPr lang="en-GB" b="1" dirty="0"/>
              <a:t>OBC of LUMIO </a:t>
            </a:r>
            <a:r>
              <a:rPr lang="en-GB" b="0" dirty="0"/>
              <a:t>(f</a:t>
            </a:r>
            <a:r>
              <a:rPr lang="en-GB" dirty="0"/>
              <a:t>requency 44 times smaller), leads to range of </a:t>
            </a:r>
            <a:r>
              <a:rPr lang="nl-NL" sz="1200" dirty="0"/>
              <a:t>35 </a:t>
            </a:r>
            <a:r>
              <a:rPr lang="nl-NL" sz="1200" dirty="0" err="1"/>
              <a:t>to</a:t>
            </a:r>
            <a:r>
              <a:rPr lang="nl-NL" sz="1200" dirty="0"/>
              <a:t> 8800 sec.</a:t>
            </a:r>
          </a:p>
          <a:p>
            <a:endParaRPr lang="en-GB"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This suggest that there are some models that are substantially worse than other. However, </a:t>
            </a:r>
            <a:r>
              <a:rPr lang="en-US" b="1" dirty="0"/>
              <a:t>even the worst case is negligible compared to the 12h cutoff time currently used</a:t>
            </a:r>
            <a:r>
              <a:rPr lang="en-U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NEXT SLIDE</a:t>
            </a:r>
            <a:endParaRPr lang="en-GB" b="0" dirty="0"/>
          </a:p>
          <a:p>
            <a:endParaRPr lang="en-GB" dirty="0"/>
          </a:p>
          <a:p>
            <a:endParaRPr lang="en-GB" dirty="0"/>
          </a:p>
        </p:txBody>
      </p:sp>
    </p:spTree>
    <p:extLst>
      <p:ext uri="{BB962C8B-B14F-4D97-AF65-F5344CB8AC3E}">
        <p14:creationId xmlns:p14="http://schemas.microsoft.com/office/powerpoint/2010/main" val="886374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t>For dispersion we see the opposite trend</a:t>
            </a:r>
          </a:p>
          <a:p>
            <a:endParaRPr lang="en-GB" dirty="0"/>
          </a:p>
          <a:p>
            <a:pPr marL="171450" indent="-171450">
              <a:buFont typeface="Arial" panose="020B0604020202020204" pitchFamily="34" charset="0"/>
              <a:buChar char="•"/>
            </a:pPr>
            <a:r>
              <a:rPr lang="en-GB" dirty="0"/>
              <a:t>The simplest dynamic model yields order of magnitude higher error, circular orbit around the moon.</a:t>
            </a:r>
          </a:p>
          <a:p>
            <a:pPr marL="171450" indent="-171450">
              <a:buFont typeface="Arial" panose="020B0604020202020204" pitchFamily="34" charset="0"/>
              <a:buChar char="•"/>
            </a:pPr>
            <a:r>
              <a:rPr lang="en-GB" dirty="0"/>
              <a:t>SRP reduces the error. </a:t>
            </a:r>
          </a:p>
          <a:p>
            <a:pPr marL="171450" indent="-171450">
              <a:buFont typeface="Arial" panose="020B0604020202020204" pitchFamily="34" charset="0"/>
              <a:buChar char="•"/>
            </a:pPr>
            <a:r>
              <a:rPr lang="en-GB" dirty="0"/>
              <a:t>We also see that spherical harmonics don’t have much of an influence.  Saves time to use PM.</a:t>
            </a:r>
          </a:p>
          <a:p>
            <a:pPr marL="171450" indent="-171450">
              <a:buFont typeface="Arial" panose="020B0604020202020204" pitchFamily="34" charset="0"/>
              <a:buChar char="•"/>
            </a:pPr>
            <a:r>
              <a:rPr lang="en-GB" dirty="0"/>
              <a:t>More planetary bodies little effect.</a:t>
            </a:r>
          </a:p>
          <a:p>
            <a:endParaRPr lang="en-GB" dirty="0"/>
          </a:p>
          <a:p>
            <a:pPr marL="0" marR="0" lvl="0" indent="0" defTabSz="914400" eaLnBrk="1" fontAlgn="auto" latinLnBrk="0" hangingPunct="1">
              <a:lnSpc>
                <a:spcPct val="100000"/>
              </a:lnSpc>
              <a:spcBef>
                <a:spcPts val="0"/>
              </a:spcBef>
              <a:spcAft>
                <a:spcPts val="0"/>
              </a:spcAft>
              <a:buClrTx/>
              <a:buSzTx/>
              <a:buFontTx/>
              <a:buNone/>
              <a:tabLst/>
              <a:defRPr/>
            </a:pPr>
            <a:r>
              <a:rPr lang="en-GB" b="1" dirty="0"/>
              <a:t>PMSRP01 was chosen </a:t>
            </a:r>
            <a:r>
              <a:rPr lang="en-GB" dirty="0"/>
              <a:t>(This is just the PM of Earth, Moon and Sun with SRP)</a:t>
            </a:r>
          </a:p>
          <a:p>
            <a:pPr marL="171450" indent="-171450">
              <a:buFont typeface="Arial" panose="020B0604020202020204" pitchFamily="34" charset="0"/>
              <a:buChar char="•"/>
            </a:pPr>
            <a:r>
              <a:rPr lang="en-GB" b="1" dirty="0"/>
              <a:t>PM-type models are shorter in terms of run time</a:t>
            </a:r>
          </a:p>
          <a:p>
            <a:pPr marL="171450" indent="-171450">
              <a:buFont typeface="Arial" panose="020B0604020202020204" pitchFamily="34" charset="0"/>
              <a:buChar char="•"/>
            </a:pPr>
            <a:r>
              <a:rPr lang="en-GB" b="1" dirty="0"/>
              <a:t>including SRP yields a drastic effect on the dispersion</a:t>
            </a:r>
          </a:p>
          <a:p>
            <a:pPr marL="171450" indent="-171450">
              <a:buFont typeface="Arial" panose="020B0604020202020204" pitchFamily="34" charset="0"/>
              <a:buChar char="•"/>
            </a:pPr>
            <a:endParaRPr lang="en-GB" dirty="0"/>
          </a:p>
          <a:p>
            <a:r>
              <a:rPr lang="en-GB" b="1" dirty="0"/>
              <a:t>With this model and LUMIO’s current OBC it takes 528 seconds for a 3-day TPM calculation</a:t>
            </a:r>
            <a:r>
              <a:rPr lang="en-GB" dirty="0"/>
              <a:t>. </a:t>
            </a:r>
          </a:p>
          <a:p>
            <a:endParaRPr lang="en-GB" dirty="0"/>
          </a:p>
          <a:p>
            <a:r>
              <a:rPr lang="en-GB" dirty="0"/>
              <a:t>10 minutes small compared to 12 h, </a:t>
            </a:r>
            <a:r>
              <a:rPr lang="en-GB" b="1" dirty="0"/>
              <a:t>the current OBC can still be used in the design.</a:t>
            </a:r>
          </a:p>
          <a:p>
            <a:endParaRPr lang="en-GB" dirty="0"/>
          </a:p>
          <a:p>
            <a:endParaRPr lang="en-GB" dirty="0"/>
          </a:p>
          <a:p>
            <a:r>
              <a:rPr lang="en-GB" dirty="0"/>
              <a:t>NEXT SLIDE</a:t>
            </a:r>
          </a:p>
        </p:txBody>
      </p:sp>
    </p:spTree>
    <p:extLst>
      <p:ext uri="{BB962C8B-B14F-4D97-AF65-F5344CB8AC3E}">
        <p14:creationId xmlns:p14="http://schemas.microsoft.com/office/powerpoint/2010/main" val="1944851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E4326-6016-8F4A-7821-A0E2B9694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2363E-46E5-6265-D441-883AB857AE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E083B74-059A-0031-CA64-9513ED929726}"/>
              </a:ext>
            </a:extLst>
          </p:cNvPr>
          <p:cNvSpPr>
            <a:spLocks noGrp="1"/>
          </p:cNvSpPr>
          <p:nvPr>
            <p:ph type="body" idx="1"/>
          </p:nvPr>
        </p:nvSpPr>
        <p:spPr/>
        <p:txBody>
          <a:bodyPr/>
          <a:lstStyle/>
          <a:p>
            <a:r>
              <a:rPr lang="en-GB" b="1" dirty="0"/>
              <a:t>But run time is not the only factor.</a:t>
            </a:r>
          </a:p>
          <a:p>
            <a:endParaRPr lang="en-GB" dirty="0"/>
          </a:p>
          <a:p>
            <a:r>
              <a:rPr lang="en-GB" dirty="0"/>
              <a:t>Dispersion, aka the error between LUMIO’s trajectory calculated on-board and its reference trajectory, is also important to </a:t>
            </a:r>
            <a:r>
              <a:rPr lang="en-GB" dirty="0" err="1"/>
              <a:t>deltav</a:t>
            </a:r>
            <a:r>
              <a:rPr lang="en-GB" dirty="0"/>
              <a:t>.</a:t>
            </a:r>
          </a:p>
          <a:p>
            <a:endParaRPr lang="en-GB" dirty="0"/>
          </a:p>
          <a:p>
            <a:r>
              <a:rPr lang="en-GB" dirty="0"/>
              <a:t>In the figure, we see first some obvious results. The simplest dynamic model yields order of magnitude higher error, explained by the circular orbit around the moon. Next, we see that including SRP improves the error. We also see that spherical harmonics don’t have much of an influence. This means that we can save a lot of time by using point masses instead. Same for FF. Finally, including the gravity effects of more planetary bodies has little effect.</a:t>
            </a:r>
          </a:p>
          <a:p>
            <a:endParaRPr lang="en-GB" dirty="0"/>
          </a:p>
          <a:p>
            <a:r>
              <a:rPr lang="en-GB" dirty="0"/>
              <a:t>Since we know that the PM-type models are shorter in terms of run time and including SRP yields a drastic effect on the dispersion, PMSRP01 was chosen. This is just the PM of Earth, Moon and Sun with SRP.</a:t>
            </a:r>
          </a:p>
          <a:p>
            <a:endParaRPr lang="en-GB" dirty="0"/>
          </a:p>
          <a:p>
            <a:endParaRPr lang="en-GB" dirty="0"/>
          </a:p>
          <a:p>
            <a:r>
              <a:rPr lang="en-GB" dirty="0"/>
              <a:t>All in all, this model requires 528 seconds for a 3-day TPM calculation. Because the dispersion won’t grow in 10 minutes, the current OBC can still be used in the design.</a:t>
            </a:r>
          </a:p>
        </p:txBody>
      </p:sp>
    </p:spTree>
    <p:extLst>
      <p:ext uri="{BB962C8B-B14F-4D97-AF65-F5344CB8AC3E}">
        <p14:creationId xmlns:p14="http://schemas.microsoft.com/office/powerpoint/2010/main" val="679620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59</a:t>
            </a:fld>
            <a:endParaRPr lang="nl-NL"/>
          </a:p>
        </p:txBody>
      </p:sp>
    </p:spTree>
    <p:extLst>
      <p:ext uri="{BB962C8B-B14F-4D97-AF65-F5344CB8AC3E}">
        <p14:creationId xmlns:p14="http://schemas.microsoft.com/office/powerpoint/2010/main" val="4252303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Concept of inter-satellite navigation is not new.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But subtopics are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not well connected with each other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or offer solutions that are not as practical during actual operations. For example,</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Intersatellite orbit determination is done but it assumes that two spacecraft perform a tracing session for a long period of time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For example, some research consider tracking for 14 days, which is not realistic from an operational standpoint because a mission is not only OD and navigation but also has mission objectives related to its payload. Therefore, there are gaps between tracking sessions. These tracking arcs can be optimized.  </a:t>
            </a:r>
          </a:p>
          <a:p>
            <a:pPr marL="342900" marR="0" lvl="0" indent="-342900">
              <a:lnSpc>
                <a:spcPct val="107000"/>
              </a:lnSpc>
              <a:spcBef>
                <a:spcPts val="0"/>
              </a:spcBef>
              <a:spcAft>
                <a:spcPts val="800"/>
              </a:spcAft>
              <a:buFont typeface="+mj-lt"/>
              <a:buAutoNum type="arabicPeriod"/>
              <a:tabLst>
                <a:tab pos="457200" algn="l"/>
              </a:tabLs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This timing optimization has been done predominantly for DTE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other literature.</a:t>
            </a:r>
          </a:p>
          <a:p>
            <a:pPr marL="342900" marR="0" lvl="0" indent="-342900">
              <a:lnSpc>
                <a:spcPct val="107000"/>
              </a:lnSpc>
              <a:spcBef>
                <a:spcPts val="0"/>
              </a:spcBef>
              <a:spcAft>
                <a:spcPts val="800"/>
              </a:spcAft>
              <a:buFont typeface="+mj-lt"/>
              <a:buAutoNum type="arabicPeriod"/>
              <a:tabLst>
                <a:tab pos="457200" algn="l"/>
              </a:tabLs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The limited studies that do look at the tracking timing with ISLs only look at the estimation uncertainty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aspect and don’t include calculations relevant for design budgets that might be useful for the design or whole mission of a spacecraft.</a:t>
            </a:r>
          </a:p>
          <a:p>
            <a:pPr marL="342900" marR="0" lvl="0" indent="-342900">
              <a:lnSpc>
                <a:spcPct val="107000"/>
              </a:lnSpc>
              <a:spcBef>
                <a:spcPts val="0"/>
              </a:spcBef>
              <a:spcAft>
                <a:spcPts val="800"/>
              </a:spcAft>
              <a:buFont typeface="+mj-lt"/>
              <a:buAutoNum type="arabicPeriod"/>
              <a:tabLst>
                <a:tab pos="457200" algn="l"/>
              </a:tabLs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order to fill these research gaps, this work aims to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relate autonomous inter satellite navigation with useful parameters for mission design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One such parameters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is station keeping costs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defined as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deltav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 specifically look at how this can be reduced by finding the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best set of time windows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which tracking is performed.</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Based on this results, my thesis work then also aims to provide insights about how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deploying those timing solutions can be relevant from an operational and design perspective.</a:t>
            </a:r>
          </a:p>
          <a:p>
            <a:pPr marL="0" marR="0">
              <a:lnSpc>
                <a:spcPct val="107000"/>
              </a:lnSpc>
              <a:spcBef>
                <a:spcPts val="0"/>
              </a:spcBef>
              <a:spcAft>
                <a:spcPts val="800"/>
              </a:spcAft>
            </a:pPr>
            <a:endParaRPr lang="en-GB"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b="0" kern="100"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Tree>
    <p:extLst>
      <p:ext uri="{BB962C8B-B14F-4D97-AF65-F5344CB8AC3E}">
        <p14:creationId xmlns:p14="http://schemas.microsoft.com/office/powerpoint/2010/main" val="36802101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nl-NL" sz="1200" b="0" dirty="0" err="1"/>
              <a:t>While</a:t>
            </a:r>
            <a:r>
              <a:rPr lang="nl-NL" sz="1200" b="0" dirty="0"/>
              <a:t> </a:t>
            </a:r>
            <a:r>
              <a:rPr lang="nl-NL" sz="1200" b="1" dirty="0" err="1"/>
              <a:t>the</a:t>
            </a:r>
            <a:r>
              <a:rPr lang="nl-NL" sz="1200" b="1" dirty="0"/>
              <a:t> </a:t>
            </a:r>
            <a:r>
              <a:rPr lang="nl-NL" sz="1200" b="1" dirty="0" err="1"/>
              <a:t>degree</a:t>
            </a:r>
            <a:r>
              <a:rPr lang="nl-NL" sz="1200" b="1" dirty="0"/>
              <a:t> of succes </a:t>
            </a:r>
            <a:r>
              <a:rPr lang="nl-NL" sz="1200" b="1" dirty="0" err="1"/>
              <a:t>depends</a:t>
            </a:r>
            <a:r>
              <a:rPr lang="nl-NL" sz="1200" b="1" dirty="0"/>
              <a:t> on </a:t>
            </a:r>
            <a:r>
              <a:rPr lang="nl-NL" sz="1200" b="1" dirty="0" err="1"/>
              <a:t>the</a:t>
            </a:r>
            <a:r>
              <a:rPr lang="nl-NL" sz="1200" b="1" dirty="0"/>
              <a:t> type of timing </a:t>
            </a:r>
            <a:r>
              <a:rPr lang="nl-NL" sz="1200" b="1" dirty="0" err="1"/>
              <a:t>strategy</a:t>
            </a:r>
            <a:r>
              <a:rPr lang="nl-NL" sz="1200" b="1" dirty="0"/>
              <a:t> </a:t>
            </a:r>
            <a:r>
              <a:rPr lang="nl-NL" sz="1200" b="1" dirty="0" err="1"/>
              <a:t>category</a:t>
            </a:r>
            <a:r>
              <a:rPr lang="nl-NL" sz="1200" b="1" dirty="0"/>
              <a:t> </a:t>
            </a:r>
            <a:r>
              <a:rPr lang="nl-NL" sz="1200" b="0" dirty="0"/>
              <a:t>we </a:t>
            </a:r>
            <a:r>
              <a:rPr lang="nl-NL" sz="1200" b="0" dirty="0" err="1"/>
              <a:t>use</a:t>
            </a:r>
            <a:r>
              <a:rPr lang="nl-NL" sz="1200" b="0" dirty="0"/>
              <a:t>, </a:t>
            </a:r>
            <a:r>
              <a:rPr lang="nl-NL" sz="1200" b="0" dirty="0" err="1"/>
              <a:t>it</a:t>
            </a:r>
            <a:r>
              <a:rPr lang="nl-NL" sz="1200" b="0" dirty="0"/>
              <a:t> was </a:t>
            </a:r>
            <a:r>
              <a:rPr lang="nl-NL" sz="1200" b="0" dirty="0" err="1"/>
              <a:t>shown</a:t>
            </a:r>
            <a:r>
              <a:rPr lang="nl-NL" sz="1200" b="0" dirty="0"/>
              <a:t> </a:t>
            </a:r>
            <a:r>
              <a:rPr lang="nl-NL" sz="1200" b="0" dirty="0" err="1"/>
              <a:t>that</a:t>
            </a:r>
            <a:r>
              <a:rPr lang="nl-NL" sz="1200" b="0" dirty="0"/>
              <a:t> </a:t>
            </a:r>
            <a:r>
              <a:rPr lang="nl-NL" sz="1200" b="0" dirty="0" err="1"/>
              <a:t>improvements</a:t>
            </a:r>
            <a:r>
              <a:rPr lang="nl-NL" sz="1200" b="0" dirty="0"/>
              <a:t> </a:t>
            </a:r>
            <a:r>
              <a:rPr lang="nl-NL" sz="1200" b="0" dirty="0" err="1"/>
              <a:t>can</a:t>
            </a:r>
            <a:r>
              <a:rPr lang="nl-NL" sz="1200" b="0" dirty="0"/>
              <a:t> </a:t>
            </a:r>
            <a:r>
              <a:rPr lang="nl-NL" sz="1200" b="0" dirty="0" err="1"/>
              <a:t>be</a:t>
            </a:r>
            <a:r>
              <a:rPr lang="nl-NL" sz="1200" b="0" dirty="0"/>
              <a:t> made over </a:t>
            </a:r>
            <a:r>
              <a:rPr lang="nl-NL" sz="1200" b="0" dirty="0" err="1"/>
              <a:t>the</a:t>
            </a:r>
            <a:r>
              <a:rPr lang="nl-NL" sz="1200" b="0" dirty="0"/>
              <a:t> baseline scenario in </a:t>
            </a:r>
            <a:r>
              <a:rPr lang="nl-NL" sz="1200" b="0" dirty="0" err="1"/>
              <a:t>each</a:t>
            </a:r>
            <a:r>
              <a:rPr lang="nl-NL" sz="1200" b="0" dirty="0"/>
              <a:t> </a:t>
            </a:r>
            <a:r>
              <a:rPr lang="nl-NL" sz="1200" b="0" dirty="0" err="1"/>
              <a:t>category</a:t>
            </a:r>
            <a:r>
              <a:rPr lang="nl-NL" sz="1200" b="0" dirty="0"/>
              <a:t>.</a:t>
            </a:r>
          </a:p>
          <a:p>
            <a:pPr marL="0" marR="0" lvl="0" indent="0" defTabSz="914400" eaLnBrk="1" fontAlgn="auto" latinLnBrk="0" hangingPunct="1">
              <a:lnSpc>
                <a:spcPct val="100000"/>
              </a:lnSpc>
              <a:spcBef>
                <a:spcPts val="0"/>
              </a:spcBef>
              <a:spcAft>
                <a:spcPts val="0"/>
              </a:spcAft>
              <a:buClrTx/>
              <a:buSzTx/>
              <a:buFontTx/>
              <a:buNone/>
              <a:tabLst/>
              <a:defRPr/>
            </a:pPr>
            <a:endParaRPr lang="nl-NL" sz="1200" b="0" dirty="0"/>
          </a:p>
          <a:p>
            <a:pPr marL="0" marR="0" lvl="0" indent="0" defTabSz="914400" eaLnBrk="1" fontAlgn="auto" latinLnBrk="0" hangingPunct="1">
              <a:lnSpc>
                <a:spcPct val="100000"/>
              </a:lnSpc>
              <a:spcBef>
                <a:spcPts val="0"/>
              </a:spcBef>
              <a:spcAft>
                <a:spcPts val="0"/>
              </a:spcAft>
              <a:buClrTx/>
              <a:buSzTx/>
              <a:buFontTx/>
              <a:buNone/>
              <a:tabLst/>
              <a:defRPr/>
            </a:pPr>
            <a:endParaRPr lang="nl-NL" sz="1200" b="0" dirty="0"/>
          </a:p>
          <a:p>
            <a:pPr marL="0" marR="0" lvl="0" indent="0" defTabSz="914400" eaLnBrk="1" fontAlgn="auto" latinLnBrk="0" hangingPunct="1">
              <a:lnSpc>
                <a:spcPct val="100000"/>
              </a:lnSpc>
              <a:spcBef>
                <a:spcPts val="0"/>
              </a:spcBef>
              <a:spcAft>
                <a:spcPts val="0"/>
              </a:spcAft>
              <a:buClrTx/>
              <a:buSzTx/>
              <a:buFontTx/>
              <a:buNone/>
              <a:tabLst/>
              <a:defRPr/>
            </a:pPr>
            <a:r>
              <a:rPr lang="nl-NL" sz="1200" b="0" dirty="0" err="1"/>
              <a:t>To</a:t>
            </a:r>
            <a:r>
              <a:rPr lang="nl-NL" sz="1200" b="0" dirty="0"/>
              <a:t> </a:t>
            </a:r>
            <a:r>
              <a:rPr lang="nl-NL" sz="1200" b="0" dirty="0" err="1"/>
              <a:t>recap</a:t>
            </a:r>
            <a:r>
              <a:rPr lang="nl-NL" sz="1200" b="0" dirty="0"/>
              <a:t>, in </a:t>
            </a:r>
            <a:r>
              <a:rPr lang="nl-NL" sz="1200" b="0" dirty="0" err="1"/>
              <a:t>this</a:t>
            </a:r>
            <a:r>
              <a:rPr lang="nl-NL" sz="1200" b="0" dirty="0"/>
              <a:t> </a:t>
            </a:r>
            <a:r>
              <a:rPr lang="nl-NL" sz="1200" b="0" dirty="0" err="1"/>
              <a:t>work</a:t>
            </a:r>
            <a:r>
              <a:rPr lang="nl-NL" sz="1200" b="0" dirty="0"/>
              <a:t> I have </a:t>
            </a:r>
            <a:r>
              <a:rPr lang="nl-NL" sz="1200" b="0" dirty="0" err="1"/>
              <a:t>shown</a:t>
            </a:r>
            <a:r>
              <a:rPr lang="nl-NL" sz="1200" b="0" dirty="0"/>
              <a:t> </a:t>
            </a:r>
            <a:r>
              <a:rPr lang="nl-NL" sz="1200" b="0" dirty="0" err="1"/>
              <a:t>that</a:t>
            </a:r>
            <a:r>
              <a:rPr lang="nl-NL" sz="1200" b="0" dirty="0"/>
              <a:t>:</a:t>
            </a:r>
          </a:p>
          <a:p>
            <a:pPr marL="0" marR="0" lvl="0" indent="0" defTabSz="914400" eaLnBrk="1" fontAlgn="auto" latinLnBrk="0" hangingPunct="1">
              <a:lnSpc>
                <a:spcPct val="100000"/>
              </a:lnSpc>
              <a:spcBef>
                <a:spcPts val="0"/>
              </a:spcBef>
              <a:spcAft>
                <a:spcPts val="0"/>
              </a:spcAft>
              <a:buClrTx/>
              <a:buSzTx/>
              <a:buFontTx/>
              <a:buNone/>
              <a:tabLst/>
              <a:defRPr/>
            </a:pPr>
            <a:endParaRPr lang="nl-NL" sz="1200" b="0"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b="1" dirty="0" err="1"/>
              <a:t>Possible</a:t>
            </a:r>
            <a:r>
              <a:rPr lang="nl-NL" sz="1200" b="1" dirty="0"/>
              <a:t> </a:t>
            </a:r>
            <a:r>
              <a:rPr lang="nl-NL" sz="1200" b="1" dirty="0" err="1"/>
              <a:t>to</a:t>
            </a:r>
            <a:r>
              <a:rPr lang="nl-NL" sz="1200" b="1" dirty="0"/>
              <a:t> </a:t>
            </a:r>
            <a:r>
              <a:rPr lang="nl-NL" sz="1200" b="1" u="sng" dirty="0" err="1"/>
              <a:t>substantially</a:t>
            </a:r>
            <a:r>
              <a:rPr lang="nl-NL" sz="1200" b="1" dirty="0"/>
              <a:t> </a:t>
            </a:r>
            <a:r>
              <a:rPr lang="nl-NL" sz="1200" b="1" dirty="0" err="1"/>
              <a:t>reduce</a:t>
            </a:r>
            <a:r>
              <a:rPr lang="nl-NL" sz="1200" b="1" dirty="0"/>
              <a:t> </a:t>
            </a:r>
            <a:r>
              <a:rPr lang="nl-NL" sz="1200" b="1" dirty="0" err="1"/>
              <a:t>the</a:t>
            </a:r>
            <a:r>
              <a:rPr lang="nl-NL" sz="1200" b="1" dirty="0"/>
              <a:t> </a:t>
            </a:r>
            <a:r>
              <a:rPr lang="nl-NL" sz="1200" b="1" dirty="0" err="1"/>
              <a:t>deltaV</a:t>
            </a:r>
            <a:r>
              <a:rPr lang="nl-NL" sz="1200" b="1" dirty="0"/>
              <a:t> budget</a:t>
            </a:r>
            <a:r>
              <a:rPr lang="nl-NL" sz="1200" b="0" dirty="0"/>
              <a: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b="1" dirty="0"/>
              <a:t>Timing </a:t>
            </a:r>
            <a:r>
              <a:rPr lang="nl-NL" sz="1200" b="1" dirty="0" err="1"/>
              <a:t>scheduling</a:t>
            </a:r>
            <a:r>
              <a:rPr lang="nl-NL" sz="1200" b="1" dirty="0"/>
              <a:t> is a </a:t>
            </a:r>
            <a:r>
              <a:rPr lang="nl-NL" sz="1200" b="1" dirty="0" err="1"/>
              <a:t>beneficial</a:t>
            </a:r>
            <a:r>
              <a:rPr lang="nl-NL" sz="1200" b="1" dirty="0"/>
              <a:t> </a:t>
            </a:r>
            <a:r>
              <a:rPr lang="nl-NL" sz="1200" b="1" dirty="0" err="1"/>
              <a:t>spacecraft</a:t>
            </a:r>
            <a:r>
              <a:rPr lang="nl-NL" sz="1200" b="1" dirty="0"/>
              <a:t> design </a:t>
            </a:r>
            <a:r>
              <a:rPr lang="nl-NL" sz="1200" b="1" dirty="0" err="1"/>
              <a:t>consideration</a:t>
            </a:r>
            <a:r>
              <a:rPr lang="nl-NL" sz="1200" b="0" dirty="0"/>
              <a:t> </a:t>
            </a:r>
            <a:r>
              <a:rPr lang="nl-NL" sz="1200" b="0" dirty="0" err="1"/>
              <a:t>that</a:t>
            </a:r>
            <a:r>
              <a:rPr lang="nl-NL" sz="1200" b="0" dirty="0"/>
              <a:t> </a:t>
            </a:r>
            <a:r>
              <a:rPr lang="nl-NL" sz="1200" b="0" dirty="0" err="1"/>
              <a:t>can</a:t>
            </a:r>
            <a:r>
              <a:rPr lang="nl-NL" sz="1200" b="0" dirty="0"/>
              <a:t> </a:t>
            </a:r>
            <a:r>
              <a:rPr lang="nl-NL" sz="1200" b="0" dirty="0" err="1"/>
              <a:t>be</a:t>
            </a:r>
            <a:r>
              <a:rPr lang="nl-NL" sz="1200" b="0" dirty="0"/>
              <a:t> </a:t>
            </a:r>
            <a:r>
              <a:rPr lang="nl-NL" sz="1200" b="0" dirty="0" err="1"/>
              <a:t>used</a:t>
            </a:r>
            <a:r>
              <a:rPr lang="nl-NL" sz="1200" b="0" dirty="0"/>
              <a:t> </a:t>
            </a:r>
            <a:r>
              <a:rPr lang="nl-NL" sz="1200" b="0" dirty="0" err="1"/>
              <a:t>for</a:t>
            </a:r>
            <a:r>
              <a:rPr lang="nl-NL" sz="1200" b="0" dirty="0"/>
              <a:t> a </a:t>
            </a:r>
            <a:r>
              <a:rPr lang="nl-NL" sz="1200" b="0" dirty="0" err="1"/>
              <a:t>cislunar</a:t>
            </a:r>
            <a:r>
              <a:rPr lang="nl-NL" sz="1200" b="0" dirty="0"/>
              <a:t> mission </a:t>
            </a:r>
            <a:r>
              <a:rPr lang="nl-NL" sz="1200" b="0" dirty="0" err="1"/>
              <a:t>that</a:t>
            </a:r>
            <a:r>
              <a:rPr lang="nl-NL" sz="1200" b="0" dirty="0"/>
              <a:t> </a:t>
            </a:r>
            <a:r>
              <a:rPr lang="nl-NL" sz="1200" b="0" dirty="0" err="1"/>
              <a:t>performs</a:t>
            </a:r>
            <a:r>
              <a:rPr lang="nl-NL" sz="1200" b="0" dirty="0"/>
              <a:t> </a:t>
            </a:r>
            <a:r>
              <a:rPr lang="nl-NL" sz="1200" b="0" dirty="0" err="1"/>
              <a:t>autonomous</a:t>
            </a:r>
            <a:r>
              <a:rPr lang="nl-NL" sz="1200" b="0" dirty="0"/>
              <a:t> </a:t>
            </a:r>
            <a:r>
              <a:rPr lang="nl-NL" sz="1200" b="0" dirty="0" err="1"/>
              <a:t>orbit</a:t>
            </a:r>
            <a:r>
              <a:rPr lang="nl-NL" sz="1200" b="0" dirty="0"/>
              <a:t> </a:t>
            </a:r>
            <a:r>
              <a:rPr lang="nl-NL" sz="1200" b="0" dirty="0" err="1"/>
              <a:t>determination</a:t>
            </a:r>
            <a:r>
              <a:rPr lang="nl-NL" sz="1200" b="0" dirty="0"/>
              <a:t> </a:t>
            </a:r>
            <a:r>
              <a:rPr lang="nl-NL" sz="1200" b="0" dirty="0" err="1"/>
              <a:t>and</a:t>
            </a:r>
            <a:r>
              <a:rPr lang="nl-NL" sz="1200" b="0" dirty="0"/>
              <a:t> </a:t>
            </a:r>
            <a:r>
              <a:rPr lang="nl-NL" sz="1200" b="0" dirty="0" err="1"/>
              <a:t>navigation</a:t>
            </a:r>
            <a:r>
              <a:rPr lang="nl-NL" sz="1200" b="0" dirty="0"/>
              <a:t>.</a:t>
            </a:r>
          </a:p>
          <a:p>
            <a:pPr marL="0" marR="0" lvl="0" indent="0" defTabSz="914400" eaLnBrk="1" fontAlgn="auto" latinLnBrk="0" hangingPunct="1">
              <a:lnSpc>
                <a:spcPct val="100000"/>
              </a:lnSpc>
              <a:spcBef>
                <a:spcPts val="0"/>
              </a:spcBef>
              <a:spcAft>
                <a:spcPts val="0"/>
              </a:spcAft>
              <a:buClrTx/>
              <a:buSzTx/>
              <a:buFontTx/>
              <a:buNone/>
              <a:tabLst/>
              <a:defRPr/>
            </a:pPr>
            <a:endParaRPr lang="nl-NL" sz="1200" b="0" dirty="0"/>
          </a:p>
        </p:txBody>
      </p:sp>
    </p:spTree>
    <p:extLst>
      <p:ext uri="{BB962C8B-B14F-4D97-AF65-F5344CB8AC3E}">
        <p14:creationId xmlns:p14="http://schemas.microsoft.com/office/powerpoint/2010/main" val="6191247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 a recap to the research reiterate the following contributions</a:t>
            </a:r>
          </a:p>
          <a:p>
            <a:endParaRPr lang="en-GB" dirty="0"/>
          </a:p>
          <a:p>
            <a:r>
              <a:rPr lang="en-GB" b="1" dirty="0"/>
              <a:t>1. More availability for scientific goals</a:t>
            </a:r>
          </a:p>
          <a:p>
            <a:pPr marL="285750" indent="-285750">
              <a:buFont typeface="Arial" panose="020B0604020202020204" pitchFamily="34" charset="0"/>
              <a:buChar char="•"/>
            </a:pPr>
            <a:r>
              <a:rPr lang="en-GB" dirty="0"/>
              <a:t>Extended operational phase due to fuel savings</a:t>
            </a:r>
            <a:endParaRPr lang="en-GB" b="1" dirty="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Overall shorter tracking time: more power to payload</a:t>
            </a:r>
          </a:p>
          <a:p>
            <a:pPr marL="285750" indent="-285750">
              <a:buFont typeface="Arial" panose="020B0604020202020204" pitchFamily="34" charset="0"/>
              <a:buChar char="•"/>
            </a:pPr>
            <a:r>
              <a:rPr lang="en-GB" dirty="0"/>
              <a:t>Navigation of lunar assets on inaccessible places</a:t>
            </a:r>
            <a:endParaRPr lang="en-GB" b="1" dirty="0"/>
          </a:p>
          <a:p>
            <a:endParaRPr lang="en-GB" dirty="0"/>
          </a:p>
          <a:p>
            <a:r>
              <a:rPr lang="en-GB" b="1" dirty="0"/>
              <a:t>2. Extended mission duration</a:t>
            </a:r>
          </a:p>
          <a:p>
            <a:pPr marL="285750" indent="-285750">
              <a:buFont typeface="Arial" panose="020B0604020202020204" pitchFamily="34" charset="0"/>
              <a:buChar char="•"/>
            </a:pPr>
            <a:r>
              <a:rPr lang="en-GB" dirty="0"/>
              <a:t>LUMIO’s OBC sufficient run time dynamic model</a:t>
            </a:r>
          </a:p>
          <a:p>
            <a:pPr marL="285750" indent="-285750">
              <a:buFont typeface="Arial" panose="020B0604020202020204" pitchFamily="34" charset="0"/>
              <a:buChar char="•"/>
            </a:pPr>
            <a:r>
              <a:rPr lang="en-GB" dirty="0"/>
              <a:t>With LUMIO’s thruster specs still reduction</a:t>
            </a:r>
          </a:p>
          <a:p>
            <a:pPr marL="285750" indent="-285750">
              <a:buFont typeface="Arial" panose="020B0604020202020204" pitchFamily="34" charset="0"/>
              <a:buChar char="•"/>
            </a:pPr>
            <a:r>
              <a:rPr lang="en-GB" dirty="0"/>
              <a:t>So no major design changes for LUMIO (OBC, thruster)</a:t>
            </a:r>
          </a:p>
          <a:p>
            <a:endParaRPr lang="en-GB" dirty="0"/>
          </a:p>
          <a:p>
            <a:r>
              <a:rPr lang="en-GB" b="1" dirty="0"/>
              <a:t>3. Applicability with existing propulsion systems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No need for expensive Earth-based orbit determination (not limited to </a:t>
            </a:r>
            <a:r>
              <a:rPr lang="en-GB" dirty="0" err="1"/>
              <a:t>SmallSats</a:t>
            </a:r>
            <a:r>
              <a:rPr lang="en-GB" dirty="0"/>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Use existing COTS products</a:t>
            </a:r>
          </a:p>
        </p:txBody>
      </p:sp>
    </p:spTree>
    <p:extLst>
      <p:ext uri="{BB962C8B-B14F-4D97-AF65-F5344CB8AC3E}">
        <p14:creationId xmlns:p14="http://schemas.microsoft.com/office/powerpoint/2010/main" val="24367018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5CA67-3433-B5BC-12CA-6D08E90BE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7CE5F3-6BDA-AC9C-3A89-D07464BC02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B828E00-A2EB-14FA-022F-E9EB487B2E69}"/>
              </a:ext>
            </a:extLst>
          </p:cNvPr>
          <p:cNvSpPr>
            <a:spLocks noGrp="1"/>
          </p:cNvSpPr>
          <p:nvPr>
            <p:ph type="body" idx="1"/>
          </p:nvPr>
        </p:nvSpPr>
        <p:spPr/>
        <p:txBody>
          <a:bodyPr/>
          <a:lstStyle/>
          <a:p>
            <a:r>
              <a:rPr lang="en-GB" dirty="0"/>
              <a:t>Finally, other aspects future research</a:t>
            </a:r>
          </a:p>
          <a:p>
            <a:endParaRPr lang="en-GB" dirty="0"/>
          </a:p>
          <a:p>
            <a:pPr marL="0" marR="0" indent="0" algn="l" defTabSz="914400" rtl="0" fontAlgn="auto" latinLnBrk="0" hangingPunct="0">
              <a:lnSpc>
                <a:spcPct val="100000"/>
              </a:lnSpc>
              <a:spcBef>
                <a:spcPts val="0"/>
              </a:spcBef>
              <a:spcAft>
                <a:spcPts val="0"/>
              </a:spcAft>
              <a:buClrTx/>
              <a:buSzTx/>
              <a:buFontTx/>
              <a:buNone/>
              <a:tabLst/>
            </a:pPr>
            <a:r>
              <a:rPr lang="en-GB" b="1" dirty="0"/>
              <a:t>1. </a:t>
            </a:r>
            <a:r>
              <a:rPr kumimoji="0" lang="en-GB" sz="1200" b="1" strike="noStrike" cap="none" spc="0" normalizeH="0" baseline="0" dirty="0">
                <a:ln>
                  <a:noFill/>
                </a:ln>
                <a:solidFill>
                  <a:schemeClr val="accent1"/>
                </a:solidFill>
                <a:effectLst/>
                <a:uFillTx/>
                <a:latin typeface="Arial"/>
                <a:ea typeface="Arial"/>
                <a:cs typeface="Arial"/>
                <a:sym typeface="Arial"/>
              </a:rPr>
              <a:t>Increase model realism</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Both spacecraft have own science objectives, no availability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Limited inter-satellite distance due to power constraints and pointing errors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Estimate bias and other model parameters</a:t>
            </a:r>
          </a:p>
          <a:p>
            <a:pPr marL="285750" indent="-285750">
              <a:buFont typeface="Arial" panose="020B0604020202020204" pitchFamily="34" charset="0"/>
              <a:buChar char="•"/>
            </a:pPr>
            <a:r>
              <a:rPr lang="en-GB" dirty="0"/>
              <a:t>Increase representable period to longer periods</a:t>
            </a:r>
          </a:p>
          <a:p>
            <a:endParaRPr lang="en-GB" dirty="0"/>
          </a:p>
          <a:p>
            <a:pPr marL="0" marR="0" indent="0" algn="l" defTabSz="914400" rtl="0" fontAlgn="auto" latinLnBrk="0" hangingPunct="0">
              <a:lnSpc>
                <a:spcPct val="100000"/>
              </a:lnSpc>
              <a:spcBef>
                <a:spcPts val="0"/>
              </a:spcBef>
              <a:spcAft>
                <a:spcPts val="0"/>
              </a:spcAft>
              <a:buClrTx/>
              <a:buSzTx/>
              <a:buFontTx/>
              <a:buNone/>
              <a:tabLst/>
            </a:pPr>
            <a:r>
              <a:rPr lang="en-GB" b="1" dirty="0"/>
              <a:t>2. </a:t>
            </a:r>
            <a:r>
              <a:rPr kumimoji="0" lang="en-GB" sz="1200" b="1" i="0" u="none" strike="noStrike" cap="none" spc="0" normalizeH="0" baseline="0" dirty="0">
                <a:ln>
                  <a:noFill/>
                </a:ln>
                <a:solidFill>
                  <a:schemeClr val="accent1"/>
                </a:solidFill>
                <a:effectLst/>
                <a:uFillTx/>
                <a:latin typeface="Arial"/>
                <a:ea typeface="Arial"/>
                <a:cs typeface="Arial"/>
                <a:sym typeface="Arial"/>
              </a:rPr>
              <a:t>Evaluate other orbit geometries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Relative geometries are different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Station keeping can act different</a:t>
            </a:r>
          </a:p>
          <a:p>
            <a:endParaRPr lang="en-GB" dirty="0"/>
          </a:p>
          <a:p>
            <a:pPr marL="0" marR="0" indent="0" algn="l" defTabSz="914400" rtl="0" fontAlgn="auto" latinLnBrk="0" hangingPunct="0">
              <a:lnSpc>
                <a:spcPct val="100000"/>
              </a:lnSpc>
              <a:spcBef>
                <a:spcPts val="0"/>
              </a:spcBef>
              <a:spcAft>
                <a:spcPts val="0"/>
              </a:spcAft>
              <a:buClrTx/>
              <a:buSzTx/>
              <a:buFontTx/>
              <a:buNone/>
              <a:tabLst/>
            </a:pPr>
            <a:r>
              <a:rPr lang="en-GB" b="1" dirty="0"/>
              <a:t>3. </a:t>
            </a:r>
            <a:r>
              <a:rPr kumimoji="0" lang="en-GB" sz="1200" b="1" i="0" u="none" strike="noStrike" cap="none" spc="0" normalizeH="0" baseline="0" dirty="0">
                <a:ln>
                  <a:noFill/>
                </a:ln>
                <a:solidFill>
                  <a:schemeClr val="accent1"/>
                </a:solidFill>
                <a:effectLst/>
                <a:uFillTx/>
                <a:latin typeface="Arial"/>
                <a:ea typeface="Arial"/>
                <a:cs typeface="Arial"/>
                <a:sym typeface="Arial"/>
              </a:rPr>
              <a:t>Include automatic decision making</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i="0" u="none" strike="noStrike" cap="none" spc="0" normalizeH="0" baseline="0" dirty="0">
                <a:ln>
                  <a:noFill/>
                </a:ln>
                <a:solidFill>
                  <a:srgbClr val="000000"/>
                </a:solidFill>
                <a:effectLst/>
                <a:uFillTx/>
                <a:latin typeface="Arial"/>
                <a:ea typeface="Arial"/>
                <a:cs typeface="Arial"/>
                <a:sym typeface="Arial"/>
              </a:rPr>
              <a:t>Now planning beforehand</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Life adjustments in case of malfunctions, collision avoidance, etc.</a:t>
            </a:r>
            <a:endParaRPr kumimoji="0" lang="en-GB"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829020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chemeClr val="dk1"/>
              </a:buClr>
              <a:buSzPts val="1400"/>
              <a:buNone/>
            </a:pPr>
            <a:endParaRPr dirty="0"/>
          </a:p>
        </p:txBody>
      </p:sp>
    </p:spTree>
    <p:extLst>
      <p:ext uri="{BB962C8B-B14F-4D97-AF65-F5344CB8AC3E}">
        <p14:creationId xmlns:p14="http://schemas.microsoft.com/office/powerpoint/2010/main" val="35801897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64</a:t>
            </a:fld>
            <a:endParaRPr lang="nl-NL"/>
          </a:p>
        </p:txBody>
      </p:sp>
    </p:spTree>
    <p:extLst>
      <p:ext uri="{BB962C8B-B14F-4D97-AF65-F5344CB8AC3E}">
        <p14:creationId xmlns:p14="http://schemas.microsoft.com/office/powerpoint/2010/main" val="18843043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65</a:t>
            </a:fld>
            <a:endParaRPr lang="nl-NL"/>
          </a:p>
        </p:txBody>
      </p:sp>
    </p:spTree>
    <p:extLst>
      <p:ext uri="{BB962C8B-B14F-4D97-AF65-F5344CB8AC3E}">
        <p14:creationId xmlns:p14="http://schemas.microsoft.com/office/powerpoint/2010/main" val="27809656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Before I go more into the details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it is important to establish a naming convention. It is important to keep in mind that we will be doing both OD and navigation.</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defTabSz="914400" eaLnBrk="1" fontAlgn="auto" latinLnBrk="0" hangingPunct="1">
              <a:lnSpc>
                <a:spcPct val="107000"/>
              </a:lnSpc>
              <a:spcBef>
                <a:spcPts val="0"/>
              </a:spcBef>
              <a:spcAft>
                <a:spcPts val="800"/>
              </a:spcAft>
              <a:buClrTx/>
              <a:buSzTx/>
              <a:buFont typeface="Arial" panose="020B0604020202020204" pitchFamily="34" charset="0"/>
              <a:buChar char="•"/>
              <a:tabLst/>
              <a:defRP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range-only</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so we are using relative distance information during orbit determination.</a:t>
            </a:r>
          </a:p>
          <a:p>
            <a:pPr marL="285750" marR="0" lvl="0" indent="-285750" defTabSz="91440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defTabSz="914400" eaLnBrk="1" fontAlgn="auto" latinLnBrk="0" hangingPunct="1">
              <a:lnSpc>
                <a:spcPct val="107000"/>
              </a:lnSpc>
              <a:spcBef>
                <a:spcPts val="0"/>
              </a:spcBef>
              <a:spcAft>
                <a:spcPts val="800"/>
              </a:spcAft>
              <a:buClrTx/>
              <a:buSzTx/>
              <a:buFont typeface="Arial" panose="020B0604020202020204" pitchFamily="34" charset="0"/>
              <a:buChar char="•"/>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For OD, want to know the true orbit.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The true orbit is never known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but depending on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where, how often, and how accurately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we measure the inter-satellite distance: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estimated orbit</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Based on the best knowledge we have of the truth; we will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perform station keeping correction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But to know how to perform these corrections, we need to know with trajectory we need to follow. I will call this the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reference trajectory.</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Tree>
    <p:extLst>
      <p:ext uri="{BB962C8B-B14F-4D97-AF65-F5344CB8AC3E}">
        <p14:creationId xmlns:p14="http://schemas.microsoft.com/office/powerpoint/2010/main" val="1237346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Before I go to </a:t>
            </a:r>
          </a:p>
        </p:txBody>
      </p:sp>
    </p:spTree>
    <p:extLst>
      <p:ext uri="{BB962C8B-B14F-4D97-AF65-F5344CB8AC3E}">
        <p14:creationId xmlns:p14="http://schemas.microsoft.com/office/powerpoint/2010/main" val="31988187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637767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02721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dirty="0"/>
              <a:t>As such, the research question can be defined as the following:</a:t>
            </a:r>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7</a:t>
            </a:fld>
            <a:endParaRPr lang="nl-NL"/>
          </a:p>
        </p:txBody>
      </p:sp>
    </p:spTree>
    <p:extLst>
      <p:ext uri="{BB962C8B-B14F-4D97-AF65-F5344CB8AC3E}">
        <p14:creationId xmlns:p14="http://schemas.microsoft.com/office/powerpoint/2010/main" val="1784563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In general, relative observations alone are not sufficient to provide a unique OD solution. In a completely symmetric acceleration field, there are infinite combinations of orbits that can result in the same SST observation history. However, an asymmetric acceleration field results in a unique time history of SST observations. Given adequate asymmetry in the acceleration field, </a:t>
            </a:r>
            <a:r>
              <a:rPr lang="en-GB" dirty="0" err="1"/>
              <a:t>LiAISON</a:t>
            </a:r>
            <a:r>
              <a:rPr lang="en-GB" dirty="0"/>
              <a:t> is able to converge on a unique OD solution.</a:t>
            </a:r>
          </a:p>
        </p:txBody>
      </p:sp>
    </p:spTree>
    <p:extLst>
      <p:ext uri="{BB962C8B-B14F-4D97-AF65-F5344CB8AC3E}">
        <p14:creationId xmlns:p14="http://schemas.microsoft.com/office/powerpoint/2010/main" val="37056709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2319C-BB03-3D88-CE06-E1B58FE21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37706-6FE9-A483-80BD-62A0BD13AAD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BD62197-ACAC-BC93-EDA6-38908309BD31}"/>
              </a:ext>
            </a:extLst>
          </p:cNvPr>
          <p:cNvSpPr>
            <a:spLocks noGrp="1"/>
          </p:cNvSpPr>
          <p:nvPr>
            <p:ph type="body" idx="1"/>
          </p:nvPr>
        </p:nvSpPr>
        <p:spPr/>
        <p:txBody>
          <a:bodyPr/>
          <a:lstStyle/>
          <a:p>
            <a:r>
              <a:rPr lang="en-GB" dirty="0"/>
              <a:t>In general, relative observations alone are not sufficient to provide a unique OD solution. In a completely symmetric acceleration field, there are infinite combinations of orbits that can result in the same SST observation history. However, an asymmetric acceleration field results in a unique time history of SST observations. Given adequate asymmetry in the acceleration field, </a:t>
            </a:r>
            <a:r>
              <a:rPr lang="en-GB" dirty="0" err="1"/>
              <a:t>LiAISON</a:t>
            </a:r>
            <a:r>
              <a:rPr lang="en-GB" dirty="0"/>
              <a:t> is able to converge on a unique OD solution.</a:t>
            </a:r>
          </a:p>
        </p:txBody>
      </p:sp>
    </p:spTree>
    <p:extLst>
      <p:ext uri="{BB962C8B-B14F-4D97-AF65-F5344CB8AC3E}">
        <p14:creationId xmlns:p14="http://schemas.microsoft.com/office/powerpoint/2010/main" val="21482556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894836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090495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FB402-912B-C636-8F07-B662A593E8F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5A9CDBA-4091-3229-2DFC-41787A70A0E2}"/>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3B9046D1-2311-DEAB-3C25-21BDE10E80DD}"/>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BB42B9EC-21CF-22D3-4140-595B57DF08DE}"/>
              </a:ext>
            </a:extLst>
          </p:cNvPr>
          <p:cNvSpPr>
            <a:spLocks noGrp="1"/>
          </p:cNvSpPr>
          <p:nvPr>
            <p:ph type="sldNum" sz="quarter" idx="5"/>
          </p:nvPr>
        </p:nvSpPr>
        <p:spPr/>
        <p:txBody>
          <a:bodyPr/>
          <a:lstStyle/>
          <a:p>
            <a:fld id="{EA88A791-D8E8-4C23-A528-EAEB42DC40E7}" type="slidenum">
              <a:rPr lang="nl-NL" smtClean="0"/>
              <a:t>74</a:t>
            </a:fld>
            <a:endParaRPr lang="nl-NL"/>
          </a:p>
        </p:txBody>
      </p:sp>
    </p:spTree>
    <p:extLst>
      <p:ext uri="{BB962C8B-B14F-4D97-AF65-F5344CB8AC3E}">
        <p14:creationId xmlns:p14="http://schemas.microsoft.com/office/powerpoint/2010/main" val="23682800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Due to the complex nature of the problem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 will address some aspects that I took into consideration when performing the calculations on ∆V.</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As you may have noticed, the simulation duration is 28 days. However, I said earlier that we want to know the ∆V associated with 1 year of LUMIO operations.  The simple reason for this are the computational limitations when running the simulation where it takes too long and memory to perform proper analysis. The 28-day duration covers two full LUMIO orbital periods which was deemed sufficient to represent costs for the full mission duration. </a:t>
            </a:r>
          </a:p>
          <a:p>
            <a:pPr marL="342900" marR="0" lvl="0" indent="-342900">
              <a:lnSpc>
                <a:spcPct val="107000"/>
              </a:lnSpc>
              <a:spcBef>
                <a:spcPts val="0"/>
              </a:spcBef>
              <a:spcAft>
                <a:spcPts val="0"/>
              </a:spcAft>
              <a:buFont typeface="+mj-lt"/>
              <a:buAutoNum type="arabicPeriod"/>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Another assumption is that in order to remove effects coming from orbit insertion and to have a stable nominal navigation scenario, only the corrections after 14 days since the mission start epoch are counted towards the annual cost approximation.</a:t>
            </a:r>
          </a:p>
          <a:p>
            <a:pPr marL="342900" marR="0" lvl="0" indent="-342900">
              <a:lnSpc>
                <a:spcPct val="107000"/>
              </a:lnSpc>
              <a:spcBef>
                <a:spcPts val="0"/>
              </a:spcBef>
              <a:spcAft>
                <a:spcPts val="0"/>
              </a:spcAft>
              <a:buFont typeface="+mj-lt"/>
              <a:buAutoNum type="arabicPeriod"/>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 also assumed that the corrections happen instantaneously after OD, meaning that the thruster or pointed directly in the right direction and that the time to calculate the right SKM is negligible small compared to the length of a tracking arc.</a:t>
            </a:r>
          </a:p>
          <a:p>
            <a:pPr marL="342900" marR="0" lvl="0" indent="-342900">
              <a:lnSpc>
                <a:spcPct val="107000"/>
              </a:lnSpc>
              <a:spcBef>
                <a:spcPts val="0"/>
              </a:spcBef>
              <a:spcAft>
                <a:spcPts val="0"/>
              </a:spcAft>
              <a:buFont typeface="+mj-lt"/>
              <a:buAutoNum type="arabicPeriod"/>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Lastly,  ∆V costs are of a stochastic nature due to varying measurement noise histories in the estimation process, so ∆V is always based on Monte Carlo runs of the orbit estimation and navigation process, such that the cost estimates are defined by a mean and standard deviations as indicated by the error bars in the figure.</a:t>
            </a:r>
          </a:p>
        </p:txBody>
      </p:sp>
    </p:spTree>
    <p:extLst>
      <p:ext uri="{BB962C8B-B14F-4D97-AF65-F5344CB8AC3E}">
        <p14:creationId xmlns:p14="http://schemas.microsoft.com/office/powerpoint/2010/main" val="3107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925B6-2651-89E0-F6FB-DCE9A4C870A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E7E1F6A-2DDE-AF2D-C1A3-C2E0AF55B983}"/>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6E0F5347-674E-FB48-93F6-D8B352E09279}"/>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6BE855A4-1655-5A95-D6A8-CBB806935156}"/>
              </a:ext>
            </a:extLst>
          </p:cNvPr>
          <p:cNvSpPr>
            <a:spLocks noGrp="1"/>
          </p:cNvSpPr>
          <p:nvPr>
            <p:ph type="sldNum" sz="quarter" idx="5"/>
          </p:nvPr>
        </p:nvSpPr>
        <p:spPr/>
        <p:txBody>
          <a:bodyPr/>
          <a:lstStyle/>
          <a:p>
            <a:fld id="{EA88A791-D8E8-4C23-A528-EAEB42DC40E7}" type="slidenum">
              <a:rPr lang="nl-NL" smtClean="0"/>
              <a:t>76</a:t>
            </a:fld>
            <a:endParaRPr lang="nl-NL"/>
          </a:p>
        </p:txBody>
      </p:sp>
    </p:spTree>
    <p:extLst>
      <p:ext uri="{BB962C8B-B14F-4D97-AF65-F5344CB8AC3E}">
        <p14:creationId xmlns:p14="http://schemas.microsoft.com/office/powerpoint/2010/main" val="23708100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t>One important part of the simulation that I want to highlight is the choice of the dynamic model.</a:t>
            </a:r>
          </a:p>
          <a:p>
            <a:endParaRPr lang="en-GB" dirty="0"/>
          </a:p>
          <a:p>
            <a:r>
              <a:rPr lang="en-GB" dirty="0"/>
              <a:t>In other words, the choice of the physical environment that is used to calculate the estimation and corrections on-board LUMIO. Adding more force terms, such as the gravitational effect of other planets or the </a:t>
            </a:r>
            <a:r>
              <a:rPr lang="en-US" b="0" i="0" dirty="0">
                <a:solidFill>
                  <a:srgbClr val="1F1F1F"/>
                </a:solidFill>
                <a:effectLst/>
                <a:latin typeface="Arial" panose="020B0604020202020204" pitchFamily="34" charset="0"/>
              </a:rPr>
              <a:t>imperfections of the gravitational field the Earth and Moon (SH) or the inertia generated from the solar radiation (SRP), does improve realism but it comes at the cost of more resources.</a:t>
            </a:r>
          </a:p>
          <a:p>
            <a:endParaRPr lang="en-US" b="0" i="0" dirty="0">
              <a:solidFill>
                <a:srgbClr val="1F1F1F"/>
              </a:solidFill>
              <a:effectLst/>
              <a:latin typeface="Arial" panose="020B0604020202020204" pitchFamily="34" charset="0"/>
            </a:endParaRPr>
          </a:p>
          <a:p>
            <a:r>
              <a:rPr lang="en-US" b="0" i="0" dirty="0">
                <a:solidFill>
                  <a:srgbClr val="1F1F1F"/>
                </a:solidFill>
                <a:effectLst/>
                <a:latin typeface="Arial" panose="020B0604020202020204" pitchFamily="34" charset="0"/>
              </a:rPr>
              <a:t>Because of this, I will do an analysis where I compare the run time and the closeness or dispersion with the reference orbit from </a:t>
            </a:r>
            <a:r>
              <a:rPr lang="en-US" b="0" i="0" dirty="0" err="1">
                <a:solidFill>
                  <a:srgbClr val="1F1F1F"/>
                </a:solidFill>
                <a:effectLst/>
                <a:latin typeface="Arial" panose="020B0604020202020204" pitchFamily="34" charset="0"/>
              </a:rPr>
              <a:t>Polimi</a:t>
            </a:r>
            <a:r>
              <a:rPr lang="en-US" b="0" i="0" dirty="0">
                <a:solidFill>
                  <a:srgbClr val="1F1F1F"/>
                </a:solidFill>
                <a:effectLst/>
                <a:latin typeface="Arial" panose="020B0604020202020204" pitchFamily="34" charset="0"/>
              </a:rPr>
              <a:t>.</a:t>
            </a:r>
          </a:p>
          <a:p>
            <a:endParaRPr lang="en-US" b="0" i="0" dirty="0">
              <a:solidFill>
                <a:srgbClr val="1F1F1F"/>
              </a:solidFill>
              <a:effectLst/>
              <a:latin typeface="Arial" panose="020B0604020202020204" pitchFamily="34" charset="0"/>
            </a:endParaRPr>
          </a:p>
          <a:p>
            <a:r>
              <a:rPr lang="en-US" b="0" i="0" dirty="0">
                <a:solidFill>
                  <a:srgbClr val="1F1F1F"/>
                </a:solidFill>
                <a:effectLst/>
                <a:latin typeface="Arial" panose="020B0604020202020204" pitchFamily="34" charset="0"/>
              </a:rPr>
              <a:t>I have categorized models in three parts from simple to complex:</a:t>
            </a:r>
          </a:p>
          <a:p>
            <a:endParaRPr lang="en-US" b="0" i="0" dirty="0">
              <a:solidFill>
                <a:srgbClr val="1F1F1F"/>
              </a:solidFill>
              <a:effectLst/>
              <a:latin typeface="Arial" panose="020B0604020202020204" pitchFamily="34" charset="0"/>
            </a:endParaRPr>
          </a:p>
          <a:p>
            <a:pPr marL="228600" indent="-228600">
              <a:buFont typeface="+mj-lt"/>
              <a:buAutoNum type="arabicPeriod"/>
            </a:pPr>
            <a:r>
              <a:rPr lang="en-US" b="0" i="0" dirty="0">
                <a:solidFill>
                  <a:srgbClr val="1F1F1F"/>
                </a:solidFill>
                <a:effectLst/>
                <a:latin typeface="Arial" panose="020B0604020202020204" pitchFamily="34" charset="0"/>
              </a:rPr>
              <a:t>LF assumes the easiest model to make the L2 orbit, which is just a point mass of Earth and Moon without any other perturbations, which leads to perfectly circular orbit of the Moon around Earth.</a:t>
            </a:r>
          </a:p>
          <a:p>
            <a:pPr marL="228600" indent="-228600">
              <a:buFont typeface="+mj-lt"/>
              <a:buAutoNum type="arabicPeriod"/>
            </a:pPr>
            <a:r>
              <a:rPr lang="en-US" b="0" i="0" dirty="0">
                <a:solidFill>
                  <a:srgbClr val="1F1F1F"/>
                </a:solidFill>
                <a:effectLst/>
                <a:latin typeface="Arial" panose="020B0604020202020204" pitchFamily="34" charset="0"/>
              </a:rPr>
              <a:t>HF includes the effect of other planetary bodies and imperfections of gravity of Earth and Moon</a:t>
            </a:r>
          </a:p>
          <a:p>
            <a:pPr marL="228600" indent="-228600">
              <a:buFont typeface="+mj-lt"/>
              <a:buAutoNum type="arabicPeriod"/>
            </a:pPr>
            <a:r>
              <a:rPr lang="en-US" b="0" i="0" dirty="0">
                <a:solidFill>
                  <a:srgbClr val="1F1F1F"/>
                </a:solidFill>
                <a:effectLst/>
                <a:latin typeface="Arial" panose="020B0604020202020204" pitchFamily="34" charset="0"/>
              </a:rPr>
              <a:t>FF yields the more complex model, where all possible force terms that tudatpy offers are used, such as relativistic effects and SRP because of the albedo from the Moon.</a:t>
            </a:r>
          </a:p>
          <a:p>
            <a:endParaRPr lang="en-US" b="0" i="0" dirty="0">
              <a:solidFill>
                <a:srgbClr val="1F1F1F"/>
              </a:solidFill>
              <a:effectLst/>
              <a:latin typeface="Arial" panose="020B0604020202020204" pitchFamily="34" charset="0"/>
            </a:endParaRPr>
          </a:p>
          <a:p>
            <a:endParaRPr lang="en-US" b="0" i="0" dirty="0">
              <a:solidFill>
                <a:srgbClr val="1F1F1F"/>
              </a:solidFill>
              <a:effectLst/>
              <a:latin typeface="Arial" panose="020B0604020202020204" pitchFamily="34" charset="0"/>
            </a:endParaRPr>
          </a:p>
          <a:p>
            <a:endParaRPr lang="en-GB" dirty="0"/>
          </a:p>
        </p:txBody>
      </p:sp>
    </p:spTree>
    <p:extLst>
      <p:ext uri="{BB962C8B-B14F-4D97-AF65-F5344CB8AC3E}">
        <p14:creationId xmlns:p14="http://schemas.microsoft.com/office/powerpoint/2010/main" val="29215901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12F10-1662-12F5-D075-0784C8753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57383-60E0-2E19-5E5D-12E54C6E63D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BB16508-7CD8-F772-7E35-20A07EB8FA3D}"/>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967465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8BB7E-DD50-DCBC-C869-F319373C113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0D148D5-C63F-FA9B-57AE-C314BC8A7B7F}"/>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82BA5F45-97D8-475B-77AA-D7DFA11F0955}"/>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FC16FAC8-E497-593A-640A-C8E48F793A2E}"/>
              </a:ext>
            </a:extLst>
          </p:cNvPr>
          <p:cNvSpPr>
            <a:spLocks noGrp="1"/>
          </p:cNvSpPr>
          <p:nvPr>
            <p:ph type="sldNum" sz="quarter" idx="5"/>
          </p:nvPr>
        </p:nvSpPr>
        <p:spPr/>
        <p:txBody>
          <a:bodyPr/>
          <a:lstStyle/>
          <a:p>
            <a:fld id="{EA88A791-D8E8-4C23-A528-EAEB42DC40E7}" type="slidenum">
              <a:rPr lang="nl-NL" smtClean="0"/>
              <a:t>80</a:t>
            </a:fld>
            <a:endParaRPr lang="nl-NL"/>
          </a:p>
        </p:txBody>
      </p:sp>
    </p:spTree>
    <p:extLst>
      <p:ext uri="{BB962C8B-B14F-4D97-AF65-F5344CB8AC3E}">
        <p14:creationId xmlns:p14="http://schemas.microsoft.com/office/powerpoint/2010/main" val="2673761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Before I go the results, it is important to gain a clear understanding of:</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what satellite constellation we are dealing with</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how the OD and navigation process actually works</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Test setup</a:t>
            </a:r>
          </a:p>
          <a:p>
            <a:pPr marL="285750" marR="0" indent="-285750">
              <a:lnSpc>
                <a:spcPct val="107000"/>
              </a:lnSpc>
              <a:spcBef>
                <a:spcPts val="0"/>
              </a:spcBef>
              <a:spcAft>
                <a:spcPts val="800"/>
              </a:spcAft>
              <a:buFont typeface="Arial" panose="020B0604020202020204" pitchFamily="34" charset="0"/>
              <a:buChar char="•"/>
            </a:pPr>
            <a:endParaRPr lang="en-GB"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r>
              <a:rPr lang="en-GB" sz="1800" b="0" kern="100"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8</a:t>
            </a:fld>
            <a:endParaRPr lang="nl-NL"/>
          </a:p>
        </p:txBody>
      </p:sp>
    </p:spTree>
    <p:extLst>
      <p:ext uri="{BB962C8B-B14F-4D97-AF65-F5344CB8AC3E}">
        <p14:creationId xmlns:p14="http://schemas.microsoft.com/office/powerpoint/2010/main" val="8244866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F537-2444-D8E4-66A0-7DF8B5FC8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FB79C-949B-81DC-6449-8B0B532269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F40149-52DA-5771-A0C8-6037DC608959}"/>
              </a:ext>
            </a:extLst>
          </p:cNvPr>
          <p:cNvSpPr>
            <a:spLocks noGrp="1"/>
          </p:cNvSpPr>
          <p:nvPr>
            <p:ph type="body" idx="1"/>
          </p:nvPr>
        </p:nvSpPr>
        <p:spPr/>
        <p:txBody>
          <a:bodyPr/>
          <a:lstStyle/>
          <a:p>
            <a:pPr marL="0" lvl="2" indent="0">
              <a:buFont typeface="Arial" panose="020B0604020202020204" pitchFamily="34" charset="0"/>
              <a:buNone/>
            </a:pPr>
            <a:r>
              <a:rPr lang="nl-NL" sz="1600" dirty="0"/>
              <a:t>ONLY IF ENOUGH TIME LEFT, SKIP TO NEXT CHAPTER</a:t>
            </a:r>
          </a:p>
          <a:p>
            <a:pPr marL="0" lvl="2" indent="0">
              <a:buFont typeface="Arial" panose="020B0604020202020204" pitchFamily="34" charset="0"/>
              <a:buNone/>
            </a:pPr>
            <a:endParaRPr lang="nl-NL" sz="1600" dirty="0"/>
          </a:p>
          <a:p>
            <a:pPr marL="0" lvl="2" indent="0">
              <a:buFont typeface="Arial" panose="020B0604020202020204" pitchFamily="34" charset="0"/>
              <a:buNone/>
            </a:pPr>
            <a:r>
              <a:rPr lang="nl-NL" sz="1600" dirty="0" err="1"/>
              <a:t>Because</a:t>
            </a:r>
            <a:r>
              <a:rPr lang="nl-NL" sz="1600" dirty="0"/>
              <a:t> </a:t>
            </a:r>
            <a:r>
              <a:rPr lang="nl-NL" sz="1600" dirty="0" err="1"/>
              <a:t>the</a:t>
            </a:r>
            <a:r>
              <a:rPr lang="nl-NL" sz="1600" dirty="0"/>
              <a:t> </a:t>
            </a:r>
            <a:r>
              <a:rPr lang="nl-NL" sz="1600" b="1" dirty="0"/>
              <a:t>solution </a:t>
            </a:r>
            <a:r>
              <a:rPr lang="nl-NL" sz="1600" b="1" dirty="0" err="1"/>
              <a:t>could</a:t>
            </a:r>
            <a:r>
              <a:rPr lang="nl-NL" sz="1600" b="1" dirty="0"/>
              <a:t> </a:t>
            </a:r>
            <a:r>
              <a:rPr lang="nl-NL" sz="1600" b="1" dirty="0" err="1"/>
              <a:t>be</a:t>
            </a:r>
            <a:r>
              <a:rPr lang="nl-NL" sz="1600" b="1" dirty="0"/>
              <a:t> different </a:t>
            </a:r>
            <a:r>
              <a:rPr lang="nl-NL" sz="1600" dirty="0" err="1"/>
              <a:t>with</a:t>
            </a:r>
            <a:r>
              <a:rPr lang="nl-NL" sz="1600" dirty="0"/>
              <a:t> different </a:t>
            </a:r>
            <a:r>
              <a:rPr lang="nl-NL" sz="1600" b="1" dirty="0"/>
              <a:t>model </a:t>
            </a:r>
            <a:r>
              <a:rPr lang="nl-NL" sz="1600" b="1" dirty="0" err="1"/>
              <a:t>settings</a:t>
            </a:r>
            <a:r>
              <a:rPr lang="nl-NL" sz="1600" dirty="0"/>
              <a:t>, I </a:t>
            </a:r>
            <a:r>
              <a:rPr lang="nl-NL" sz="1600" dirty="0" err="1"/>
              <a:t>also</a:t>
            </a:r>
            <a:r>
              <a:rPr lang="nl-NL" sz="1600" dirty="0"/>
              <a:t> </a:t>
            </a:r>
            <a:r>
              <a:rPr lang="nl-NL" sz="1600" dirty="0" err="1"/>
              <a:t>looked</a:t>
            </a:r>
            <a:r>
              <a:rPr lang="nl-NL" sz="1600" dirty="0"/>
              <a:t> at </a:t>
            </a:r>
            <a:r>
              <a:rPr lang="nl-NL" sz="1600" dirty="0" err="1"/>
              <a:t>how</a:t>
            </a:r>
            <a:r>
              <a:rPr lang="nl-NL" sz="1600" dirty="0"/>
              <a:t> </a:t>
            </a:r>
            <a:r>
              <a:rPr lang="nl-NL" sz="1600" dirty="0" err="1"/>
              <a:t>the</a:t>
            </a:r>
            <a:r>
              <a:rPr lang="nl-NL" sz="1600" dirty="0"/>
              <a:t> </a:t>
            </a:r>
            <a:r>
              <a:rPr lang="nl-NL" sz="1600" dirty="0" err="1"/>
              <a:t>optimization</a:t>
            </a:r>
            <a:r>
              <a:rPr lang="nl-NL" sz="1600" dirty="0"/>
              <a:t> solution </a:t>
            </a:r>
            <a:r>
              <a:rPr lang="nl-NL" sz="1600" dirty="0" err="1"/>
              <a:t>would</a:t>
            </a:r>
            <a:r>
              <a:rPr lang="nl-NL" sz="1600" dirty="0"/>
              <a:t> </a:t>
            </a:r>
            <a:r>
              <a:rPr lang="nl-NL" sz="1600" dirty="0" err="1"/>
              <a:t>be</a:t>
            </a:r>
            <a:r>
              <a:rPr lang="nl-NL" sz="1600" dirty="0"/>
              <a:t> </a:t>
            </a:r>
            <a:r>
              <a:rPr lang="nl-NL" sz="1600" dirty="0" err="1"/>
              <a:t>affected</a:t>
            </a:r>
            <a:r>
              <a:rPr lang="nl-NL" sz="1600" dirty="0"/>
              <a:t>.</a:t>
            </a:r>
          </a:p>
          <a:p>
            <a:pPr marL="0" lvl="2" indent="0">
              <a:buFont typeface="Arial" panose="020B0604020202020204" pitchFamily="34" charset="0"/>
              <a:buNone/>
            </a:pPr>
            <a:endParaRPr lang="nl-NL" sz="1600" dirty="0"/>
          </a:p>
          <a:p>
            <a:pPr marL="0" lvl="2" indent="0">
              <a:buFont typeface="Arial" panose="020B0604020202020204" pitchFamily="34" charset="0"/>
              <a:buNone/>
            </a:pPr>
            <a:r>
              <a:rPr lang="nl-NL" sz="1600" dirty="0" err="1"/>
              <a:t>Variety</a:t>
            </a:r>
            <a:r>
              <a:rPr lang="nl-NL" sz="1600" dirty="0"/>
              <a:t> of scenarios are </a:t>
            </a:r>
            <a:r>
              <a:rPr lang="nl-NL" sz="1600" dirty="0" err="1"/>
              <a:t>tested</a:t>
            </a:r>
            <a:r>
              <a:rPr lang="nl-NL" sz="1600" dirty="0"/>
              <a:t>:</a:t>
            </a:r>
          </a:p>
          <a:p>
            <a:pPr marL="0" lvl="2" indent="0">
              <a:buFont typeface="Arial" panose="020B0604020202020204" pitchFamily="34" charset="0"/>
              <a:buNone/>
            </a:pPr>
            <a:endParaRPr lang="nl-NL" sz="1600" b="1" u="sng" dirty="0"/>
          </a:p>
          <a:p>
            <a:pPr marL="0" lvl="2" indent="0">
              <a:buFont typeface="Arial" panose="020B0604020202020204" pitchFamily="34" charset="0"/>
              <a:buNone/>
            </a:pPr>
            <a:r>
              <a:rPr lang="nl-NL" sz="1600" b="1" u="sng" dirty="0" err="1"/>
              <a:t>Algorithm</a:t>
            </a:r>
            <a:r>
              <a:rPr lang="nl-NL" sz="1600" b="1" u="sng" dirty="0"/>
              <a:t>:</a:t>
            </a:r>
            <a:r>
              <a:rPr lang="nl-NL" sz="1600" dirty="0"/>
              <a:t> </a:t>
            </a:r>
            <a:r>
              <a:rPr lang="nl-NL" sz="1600" dirty="0" err="1"/>
              <a:t>concerned</a:t>
            </a:r>
            <a:r>
              <a:rPr lang="nl-NL" sz="1600" dirty="0"/>
              <a:t> </a:t>
            </a:r>
            <a:r>
              <a:rPr lang="nl-NL" sz="1600" dirty="0" err="1"/>
              <a:t>about</a:t>
            </a:r>
            <a:r>
              <a:rPr lang="nl-NL" sz="1600" dirty="0"/>
              <a:t> </a:t>
            </a:r>
            <a:r>
              <a:rPr lang="nl-NL" sz="1600" dirty="0" err="1"/>
              <a:t>how</a:t>
            </a:r>
            <a:r>
              <a:rPr lang="nl-NL" sz="1600" dirty="0"/>
              <a:t> well </a:t>
            </a:r>
            <a:r>
              <a:rPr lang="nl-NL" sz="1600" dirty="0" err="1"/>
              <a:t>it</a:t>
            </a:r>
            <a:r>
              <a:rPr lang="nl-NL" sz="1600" dirty="0"/>
              <a:t> </a:t>
            </a:r>
            <a:r>
              <a:rPr lang="nl-NL" sz="1600" dirty="0" err="1"/>
              <a:t>can</a:t>
            </a:r>
            <a:r>
              <a:rPr lang="nl-NL" sz="1600" dirty="0"/>
              <a:t> </a:t>
            </a:r>
            <a:r>
              <a:rPr lang="nl-NL" sz="1600" dirty="0" err="1"/>
              <a:t>converge</a:t>
            </a:r>
            <a:r>
              <a:rPr lang="nl-NL" sz="1600" dirty="0"/>
              <a:t> a solution. </a:t>
            </a:r>
            <a:r>
              <a:rPr lang="nl-NL" sz="1600" dirty="0" err="1"/>
              <a:t>Able</a:t>
            </a:r>
            <a:r>
              <a:rPr lang="nl-NL" sz="1600" dirty="0"/>
              <a:t> </a:t>
            </a:r>
            <a:r>
              <a:rPr lang="nl-NL" sz="1600" dirty="0" err="1"/>
              <a:t>to</a:t>
            </a:r>
            <a:r>
              <a:rPr lang="nl-NL" sz="1600" dirty="0"/>
              <a:t> handle high </a:t>
            </a:r>
            <a:r>
              <a:rPr lang="nl-NL" sz="1600" dirty="0" err="1"/>
              <a:t>dims</a:t>
            </a:r>
            <a:r>
              <a:rPr lang="nl-NL" sz="1600" dirty="0"/>
              <a:t> </a:t>
            </a:r>
            <a:r>
              <a:rPr lang="nl-NL" sz="1600" dirty="0" err="1"/>
              <a:t>and</a:t>
            </a:r>
            <a:r>
              <a:rPr lang="nl-NL" sz="1600" dirty="0"/>
              <a:t> </a:t>
            </a:r>
            <a:r>
              <a:rPr lang="nl-NL" sz="1600" dirty="0" err="1"/>
              <a:t>noise</a:t>
            </a:r>
            <a:r>
              <a:rPr lang="nl-NL" sz="1600" dirty="0"/>
              <a:t>?</a:t>
            </a:r>
            <a:endParaRPr lang="nl-NL" sz="1600" b="1" u="sng" dirty="0"/>
          </a:p>
          <a:p>
            <a:pPr marL="0" lvl="2" indent="0">
              <a:buFont typeface="Arial" panose="020B0604020202020204" pitchFamily="34" charset="0"/>
              <a:buNone/>
            </a:pPr>
            <a:r>
              <a:rPr lang="nl-NL" sz="1600" b="1" u="sng" dirty="0"/>
              <a:t>Model </a:t>
            </a:r>
            <a:r>
              <a:rPr lang="nl-NL" sz="1600" b="1" u="sng" dirty="0" err="1"/>
              <a:t>duration</a:t>
            </a:r>
            <a:r>
              <a:rPr lang="nl-NL" sz="1600" b="1" u="sng" dirty="0"/>
              <a:t>:</a:t>
            </a:r>
            <a:r>
              <a:rPr lang="nl-NL" sz="1600" dirty="0"/>
              <a:t> concerns </a:t>
            </a:r>
            <a:r>
              <a:rPr lang="nl-NL" sz="1600" dirty="0" err="1"/>
              <a:t>also</a:t>
            </a:r>
            <a:r>
              <a:rPr lang="nl-NL" sz="1600" dirty="0"/>
              <a:t> </a:t>
            </a:r>
            <a:r>
              <a:rPr lang="nl-NL" sz="1600" dirty="0" err="1"/>
              <a:t>about</a:t>
            </a:r>
            <a:r>
              <a:rPr lang="nl-NL" sz="1600" dirty="0"/>
              <a:t> high dim double </a:t>
            </a:r>
            <a:r>
              <a:rPr lang="nl-NL" sz="1600" dirty="0" err="1"/>
              <a:t>states</a:t>
            </a:r>
            <a:r>
              <a:rPr lang="nl-NL" sz="1600" dirty="0"/>
              <a:t>, is 28 as </a:t>
            </a:r>
            <a:r>
              <a:rPr lang="nl-NL" sz="1600" dirty="0" err="1"/>
              <a:t>representable</a:t>
            </a:r>
            <a:r>
              <a:rPr lang="nl-NL" sz="1600" dirty="0"/>
              <a:t> </a:t>
            </a:r>
            <a:r>
              <a:rPr lang="nl-NL" sz="1600" dirty="0" err="1"/>
              <a:t>for</a:t>
            </a:r>
            <a:r>
              <a:rPr lang="nl-NL" sz="1600" dirty="0"/>
              <a:t> </a:t>
            </a:r>
            <a:r>
              <a:rPr lang="nl-NL" sz="1600" dirty="0" err="1"/>
              <a:t>annual</a:t>
            </a:r>
            <a:r>
              <a:rPr lang="nl-NL" sz="1600" dirty="0"/>
              <a:t> </a:t>
            </a:r>
            <a:r>
              <a:rPr lang="nl-NL" sz="1600" dirty="0" err="1"/>
              <a:t>cost</a:t>
            </a:r>
            <a:r>
              <a:rPr lang="nl-NL" sz="1600" dirty="0"/>
              <a:t> as 56 </a:t>
            </a:r>
            <a:r>
              <a:rPr lang="nl-NL" sz="1600" dirty="0" err="1"/>
              <a:t>days</a:t>
            </a:r>
            <a:r>
              <a:rPr lang="nl-NL" sz="1600" dirty="0"/>
              <a:t>?</a:t>
            </a:r>
          </a:p>
          <a:p>
            <a:pPr marL="0" lvl="2" indent="0">
              <a:buFont typeface="Arial" panose="020B0604020202020204" pitchFamily="34" charset="0"/>
              <a:buNone/>
            </a:pPr>
            <a:r>
              <a:rPr lang="nl-NL" sz="1600" b="1" u="sng" dirty="0"/>
              <a:t>Model </a:t>
            </a:r>
            <a:r>
              <a:rPr lang="nl-NL" sz="1600" b="1" u="sng" dirty="0" err="1"/>
              <a:t>fidelity</a:t>
            </a:r>
            <a:r>
              <a:rPr lang="nl-NL" sz="1600" b="1" u="sng" dirty="0"/>
              <a:t>:</a:t>
            </a:r>
            <a:r>
              <a:rPr lang="nl-NL" sz="1600" dirty="0"/>
              <a:t> does complex </a:t>
            </a:r>
            <a:r>
              <a:rPr lang="nl-NL" sz="1600" dirty="0" err="1"/>
              <a:t>dynamic</a:t>
            </a:r>
            <a:r>
              <a:rPr lang="nl-NL" sz="1600" dirty="0"/>
              <a:t> model different </a:t>
            </a:r>
            <a:r>
              <a:rPr lang="nl-NL" sz="1600" dirty="0" err="1"/>
              <a:t>results</a:t>
            </a:r>
            <a:r>
              <a:rPr lang="nl-NL" sz="1600" dirty="0"/>
              <a:t> as </a:t>
            </a:r>
            <a:r>
              <a:rPr lang="nl-NL" sz="1600" dirty="0" err="1"/>
              <a:t>it</a:t>
            </a:r>
            <a:r>
              <a:rPr lang="nl-NL" sz="1600" dirty="0"/>
              <a:t> </a:t>
            </a:r>
            <a:r>
              <a:rPr lang="nl-NL" sz="1600" dirty="0" err="1"/>
              <a:t>can</a:t>
            </a:r>
            <a:r>
              <a:rPr lang="nl-NL" sz="1600" dirty="0"/>
              <a:t> affect </a:t>
            </a:r>
            <a:r>
              <a:rPr lang="nl-NL" sz="1600" dirty="0" err="1"/>
              <a:t>the</a:t>
            </a:r>
            <a:r>
              <a:rPr lang="nl-NL" sz="1600" dirty="0"/>
              <a:t> </a:t>
            </a:r>
            <a:r>
              <a:rPr lang="nl-NL" sz="1600" dirty="0" err="1"/>
              <a:t>dispersion</a:t>
            </a:r>
            <a:r>
              <a:rPr lang="nl-NL" sz="1600" dirty="0"/>
              <a:t>?</a:t>
            </a:r>
          </a:p>
          <a:p>
            <a:pPr marL="0" lvl="2" indent="0">
              <a:buFont typeface="Arial" panose="020B0604020202020204" pitchFamily="34" charset="0"/>
              <a:buNone/>
            </a:pPr>
            <a:endParaRPr lang="nl-NL" sz="1600" dirty="0"/>
          </a:p>
          <a:p>
            <a:pPr marL="0" lvl="2" indent="0">
              <a:buFont typeface="Arial" panose="020B0604020202020204" pitchFamily="34" charset="0"/>
              <a:buNone/>
            </a:pPr>
            <a:r>
              <a:rPr lang="nl-NL" sz="1600" dirty="0" err="1"/>
              <a:t>While</a:t>
            </a:r>
            <a:r>
              <a:rPr lang="nl-NL" sz="1600" dirty="0"/>
              <a:t> </a:t>
            </a:r>
            <a:r>
              <a:rPr lang="nl-NL" sz="1600" dirty="0" err="1"/>
              <a:t>the</a:t>
            </a:r>
            <a:r>
              <a:rPr lang="nl-NL" sz="1600" dirty="0"/>
              <a:t> exact </a:t>
            </a:r>
            <a:r>
              <a:rPr lang="nl-NL" sz="1600" dirty="0" err="1"/>
              <a:t>solutions</a:t>
            </a:r>
            <a:r>
              <a:rPr lang="nl-NL" sz="1600" dirty="0"/>
              <a:t> </a:t>
            </a:r>
            <a:r>
              <a:rPr lang="nl-NL" sz="1600" dirty="0" err="1"/>
              <a:t>can</a:t>
            </a:r>
            <a:r>
              <a:rPr lang="nl-NL" sz="1600" dirty="0"/>
              <a:t> </a:t>
            </a:r>
            <a:r>
              <a:rPr lang="nl-NL" sz="1600" dirty="0" err="1"/>
              <a:t>be</a:t>
            </a:r>
            <a:r>
              <a:rPr lang="nl-NL" sz="1600" dirty="0"/>
              <a:t> found in </a:t>
            </a:r>
            <a:r>
              <a:rPr lang="nl-NL" sz="1600" dirty="0" err="1"/>
              <a:t>the</a:t>
            </a:r>
            <a:r>
              <a:rPr lang="nl-NL" sz="1600" dirty="0"/>
              <a:t> appendix</a:t>
            </a:r>
          </a:p>
          <a:p>
            <a:pPr marL="0" lvl="2" indent="0">
              <a:buFont typeface="Arial" panose="020B0604020202020204" pitchFamily="34" charset="0"/>
              <a:buNone/>
            </a:pPr>
            <a:endParaRPr lang="nl-NL" sz="1600" dirty="0"/>
          </a:p>
          <a:p>
            <a:pPr marL="0" lvl="2" indent="0">
              <a:buFont typeface="Arial" panose="020B0604020202020204" pitchFamily="34" charset="0"/>
              <a:buNone/>
            </a:pPr>
            <a:r>
              <a:rPr lang="nl-NL" sz="1600" dirty="0"/>
              <a:t>NEXT SLIDE</a:t>
            </a:r>
          </a:p>
          <a:p>
            <a:pPr marL="263525" lvl="2" indent="0">
              <a:buFont typeface="Arial" panose="020B0604020202020204" pitchFamily="34" charset="0"/>
              <a:buNone/>
            </a:pPr>
            <a:endParaRPr lang="nl-NL" sz="1600" dirty="0"/>
          </a:p>
          <a:p>
            <a:pPr marL="263525" lvl="2" indent="0">
              <a:buFont typeface="Arial" panose="020B0604020202020204" pitchFamily="34" charset="0"/>
              <a:buNone/>
            </a:pPr>
            <a:endParaRPr lang="nl-NL" sz="1600" dirty="0"/>
          </a:p>
          <a:p>
            <a:pPr marL="263525" lvl="2" indent="0">
              <a:buFont typeface="Arial" panose="020B0604020202020204" pitchFamily="34" charset="0"/>
              <a:buNone/>
            </a:pPr>
            <a:endParaRPr lang="nl-NL" sz="1600" dirty="0"/>
          </a:p>
          <a:p>
            <a:pPr marL="263525" lvl="2" indent="0">
              <a:buFont typeface="Arial" panose="020B0604020202020204" pitchFamily="34" charset="0"/>
              <a:buNone/>
            </a:pPr>
            <a:endParaRPr lang="nl-NL" sz="1600" dirty="0"/>
          </a:p>
          <a:p>
            <a:pPr marL="263525" lvl="4" indent="0">
              <a:buFont typeface="Arial" panose="020B0604020202020204" pitchFamily="34" charset="0"/>
              <a:buNone/>
            </a:pPr>
            <a:endParaRPr lang="nl-NL" sz="1600" dirty="0"/>
          </a:p>
          <a:p>
            <a:pPr marL="263525"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600" dirty="0"/>
          </a:p>
        </p:txBody>
      </p:sp>
    </p:spTree>
    <p:extLst>
      <p:ext uri="{BB962C8B-B14F-4D97-AF65-F5344CB8AC3E}">
        <p14:creationId xmlns:p14="http://schemas.microsoft.com/office/powerpoint/2010/main" val="39292202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first look at how </a:t>
            </a:r>
            <a:r>
              <a:rPr lang="en-GB" b="1" dirty="0"/>
              <a:t>the </a:t>
            </a:r>
            <a:r>
              <a:rPr lang="en-GB" b="1" dirty="0" err="1"/>
              <a:t>Nelder</a:t>
            </a:r>
            <a:r>
              <a:rPr lang="en-GB" b="1" dirty="0"/>
              <a:t>-Mead algorithm </a:t>
            </a:r>
            <a:r>
              <a:rPr lang="en-GB" dirty="0"/>
              <a:t>compares to the earlier shown PSO.</a:t>
            </a:r>
          </a:p>
          <a:p>
            <a:endParaRPr lang="en-GB" dirty="0"/>
          </a:p>
          <a:p>
            <a:r>
              <a:rPr lang="en-GB" dirty="0"/>
              <a:t>Clearly, there is </a:t>
            </a:r>
            <a:r>
              <a:rPr lang="en-GB" b="1" dirty="0"/>
              <a:t>little change </a:t>
            </a:r>
            <a:r>
              <a:rPr lang="en-GB" dirty="0"/>
              <a:t>between the baseline and optimized solution. The base case yields a </a:t>
            </a:r>
            <a:r>
              <a:rPr lang="en-GB" dirty="0" err="1"/>
              <a:t>deltaV</a:t>
            </a:r>
            <a:r>
              <a:rPr lang="en-GB" dirty="0"/>
              <a:t> of </a:t>
            </a:r>
            <a:r>
              <a:rPr lang="en-NL" dirty="0"/>
              <a:t>0.4224</a:t>
            </a:r>
            <a:r>
              <a:rPr lang="en-US" dirty="0"/>
              <a:t> or a </a:t>
            </a:r>
            <a:r>
              <a:rPr lang="en-NL" dirty="0"/>
              <a:t>-30.93%</a:t>
            </a:r>
            <a:r>
              <a:rPr lang="en-US" dirty="0"/>
              <a:t> change</a:t>
            </a:r>
          </a:p>
          <a:p>
            <a:endParaRPr lang="en-US" dirty="0"/>
          </a:p>
          <a:p>
            <a:r>
              <a:rPr lang="en-US" dirty="0"/>
              <a:t>However clearly, </a:t>
            </a:r>
            <a:r>
              <a:rPr lang="en-US" b="1" dirty="0"/>
              <a:t>better results can be made with the PSO</a:t>
            </a:r>
            <a:r>
              <a:rPr lang="en-US" dirty="0"/>
              <a:t>.</a:t>
            </a:r>
          </a:p>
          <a:p>
            <a:endParaRPr lang="en-US" dirty="0"/>
          </a:p>
          <a:p>
            <a:r>
              <a:rPr lang="en-US" dirty="0"/>
              <a:t>NEXT SLIDE</a:t>
            </a:r>
            <a:endParaRPr lang="en-GB" dirty="0"/>
          </a:p>
        </p:txBody>
      </p:sp>
    </p:spTree>
    <p:extLst>
      <p:ext uri="{BB962C8B-B14F-4D97-AF65-F5344CB8AC3E}">
        <p14:creationId xmlns:p14="http://schemas.microsoft.com/office/powerpoint/2010/main" val="20325211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E91DE-541B-0109-9EDD-E4FBE5D1D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914887-8F5C-E3CB-F189-D488E716F2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73FE411-92BF-8320-D8FD-ABE865FBEFB7}"/>
              </a:ext>
            </a:extLst>
          </p:cNvPr>
          <p:cNvSpPr>
            <a:spLocks noGrp="1"/>
          </p:cNvSpPr>
          <p:nvPr>
            <p:ph type="body" idx="1"/>
          </p:nvPr>
        </p:nvSpPr>
        <p:spPr/>
        <p:txBody>
          <a:bodyPr/>
          <a:lstStyle/>
          <a:p>
            <a:pPr marL="0" lvl="2" indent="0">
              <a:buFont typeface="Arial" panose="020B0604020202020204" pitchFamily="34" charset="0"/>
              <a:buNone/>
            </a:pPr>
            <a:r>
              <a:rPr lang="en-US" sz="1600" dirty="0"/>
              <a:t>But does this also happen across all runs, yes! Between the PSO and </a:t>
            </a:r>
            <a:r>
              <a:rPr lang="en-US" sz="1600" dirty="0" err="1"/>
              <a:t>Nelder</a:t>
            </a:r>
            <a:r>
              <a:rPr lang="en-US" sz="1600" dirty="0"/>
              <a:t>-Mead you can clearly see that </a:t>
            </a:r>
            <a:r>
              <a:rPr lang="en-US" sz="1600" b="1" dirty="0"/>
              <a:t>PSO configurations yield better results.  </a:t>
            </a:r>
            <a:r>
              <a:rPr lang="en-US" sz="1600" b="0" dirty="0"/>
              <a:t>Nonetheless, </a:t>
            </a:r>
            <a:r>
              <a:rPr lang="en-US" sz="1600" b="1" dirty="0"/>
              <a:t>other optimization algorithms also can yield cost reductions </a:t>
            </a:r>
            <a:r>
              <a:rPr lang="en-US" sz="1600" b="0" dirty="0"/>
              <a:t>of the baseline as shown in red.</a:t>
            </a:r>
          </a:p>
          <a:p>
            <a:pPr marL="0" lvl="2" indent="0">
              <a:buFont typeface="Arial" panose="020B0604020202020204" pitchFamily="34" charset="0"/>
              <a:buNone/>
            </a:pPr>
            <a:endParaRPr lang="en-US" sz="1600" b="1" dirty="0"/>
          </a:p>
          <a:p>
            <a:pPr marL="0" lvl="2" indent="0">
              <a:buFont typeface="Arial" panose="020B0604020202020204" pitchFamily="34" charset="0"/>
              <a:buNone/>
            </a:pPr>
            <a:r>
              <a:rPr lang="en-US" sz="1600" b="0" dirty="0"/>
              <a:t>If we now </a:t>
            </a:r>
            <a:r>
              <a:rPr lang="en-US" sz="1600" b="1" dirty="0"/>
              <a:t>compare the solutions of the PSO algorithm to the other test cases </a:t>
            </a:r>
            <a:r>
              <a:rPr lang="en-US" sz="1600" b="0" dirty="0"/>
              <a:t>on model fidelity and duration we get the following results:</a:t>
            </a:r>
          </a:p>
          <a:p>
            <a:pPr marL="0" lvl="2" indent="0">
              <a:buFont typeface="Arial" panose="020B0604020202020204" pitchFamily="34" charset="0"/>
              <a:buNone/>
            </a:pPr>
            <a:endParaRPr lang="en-US" sz="1600" b="0" dirty="0"/>
          </a:p>
          <a:p>
            <a:pPr marL="0" lvl="2" indent="0">
              <a:buFont typeface="Arial" panose="020B0604020202020204" pitchFamily="34" charset="0"/>
              <a:buNone/>
            </a:pPr>
            <a:r>
              <a:rPr lang="en-US" sz="1600" b="0" dirty="0"/>
              <a:t>NEXT SLIDE</a:t>
            </a:r>
            <a:endParaRPr lang="en-GB" sz="1600" b="0" dirty="0"/>
          </a:p>
        </p:txBody>
      </p:sp>
    </p:spTree>
    <p:extLst>
      <p:ext uri="{BB962C8B-B14F-4D97-AF65-F5344CB8AC3E}">
        <p14:creationId xmlns:p14="http://schemas.microsoft.com/office/powerpoint/2010/main" val="21885771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nl-NL" sz="1200"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t>We </a:t>
            </a:r>
            <a:r>
              <a:rPr lang="nl-NL" sz="1200" dirty="0" err="1"/>
              <a:t>see</a:t>
            </a:r>
            <a:r>
              <a:rPr lang="nl-NL" sz="1200" dirty="0"/>
              <a:t> </a:t>
            </a:r>
            <a:r>
              <a:rPr lang="nl-NL" sz="1200" dirty="0" err="1"/>
              <a:t>that</a:t>
            </a:r>
            <a:r>
              <a:rPr lang="nl-NL" sz="1200" dirty="0"/>
              <a:t> running </a:t>
            </a:r>
            <a:r>
              <a:rPr lang="nl-NL" sz="1200" dirty="0" err="1"/>
              <a:t>for</a:t>
            </a:r>
            <a:r>
              <a:rPr lang="nl-NL" sz="1200" dirty="0"/>
              <a:t> a </a:t>
            </a:r>
            <a:r>
              <a:rPr lang="nl-NL" sz="1200" b="1" dirty="0" err="1"/>
              <a:t>larger</a:t>
            </a:r>
            <a:r>
              <a:rPr lang="nl-NL" sz="1200" b="1" dirty="0"/>
              <a:t> design </a:t>
            </a:r>
            <a:r>
              <a:rPr lang="nl-NL" sz="1200" b="1" dirty="0" err="1"/>
              <a:t>space</a:t>
            </a:r>
            <a:r>
              <a:rPr lang="nl-NL" sz="1200" b="1" dirty="0"/>
              <a:t> does </a:t>
            </a:r>
            <a:r>
              <a:rPr lang="nl-NL" sz="1200" b="1" dirty="0" err="1"/>
              <a:t>yield</a:t>
            </a:r>
            <a:r>
              <a:rPr lang="nl-NL" sz="1200" b="1" dirty="0"/>
              <a:t> </a:t>
            </a:r>
            <a:r>
              <a:rPr lang="nl-NL" sz="1200" b="1" dirty="0" err="1"/>
              <a:t>larger</a:t>
            </a:r>
            <a:r>
              <a:rPr lang="nl-NL" sz="1200" b="1" dirty="0"/>
              <a:t> </a:t>
            </a:r>
            <a:r>
              <a:rPr lang="nl-NL" sz="1200" b="1" dirty="0" err="1"/>
              <a:t>costs</a:t>
            </a:r>
            <a:r>
              <a:rPr lang="nl-NL" sz="1200" dirty="0"/>
              <a:t>. At first </a:t>
            </a:r>
            <a:r>
              <a:rPr lang="nl-NL" sz="1200" dirty="0" err="1"/>
              <a:t>it</a:t>
            </a:r>
            <a:r>
              <a:rPr lang="nl-NL" sz="1200" dirty="0"/>
              <a:t> was no </a:t>
            </a:r>
            <a:r>
              <a:rPr lang="nl-NL" sz="1200" dirty="0" err="1"/>
              <a:t>convergence</a:t>
            </a:r>
            <a:r>
              <a:rPr lang="nl-NL" sz="1200" dirty="0"/>
              <a:t>, </a:t>
            </a:r>
            <a:r>
              <a:rPr lang="nl-NL" sz="1200" dirty="0" err="1"/>
              <a:t>larger</a:t>
            </a:r>
            <a:r>
              <a:rPr lang="nl-NL" sz="1200" dirty="0"/>
              <a:t> dim, but </a:t>
            </a:r>
            <a:r>
              <a:rPr lang="nl-NL" sz="1200" dirty="0" err="1"/>
              <a:t>convergesd</a:t>
            </a:r>
            <a:r>
              <a:rPr lang="nl-NL" sz="1200" dirty="0"/>
              <a:t>. </a:t>
            </a:r>
            <a:r>
              <a:rPr lang="nl-NL" sz="1200" dirty="0" err="1"/>
              <a:t>Then</a:t>
            </a:r>
            <a:r>
              <a:rPr lang="nl-NL" sz="1200" dirty="0"/>
              <a:t> </a:t>
            </a:r>
            <a:r>
              <a:rPr lang="nl-NL" sz="1200" dirty="0" err="1"/>
              <a:t>it</a:t>
            </a:r>
            <a:r>
              <a:rPr lang="nl-NL" sz="1200" dirty="0"/>
              <a:t> </a:t>
            </a:r>
            <a:r>
              <a:rPr lang="nl-NL" sz="1200" dirty="0" err="1"/>
              <a:t>be</a:t>
            </a:r>
            <a:r>
              <a:rPr lang="nl-NL" sz="1200" dirty="0"/>
              <a:t> </a:t>
            </a:r>
            <a:r>
              <a:rPr lang="nl-NL" sz="1200" dirty="0" err="1"/>
              <a:t>because</a:t>
            </a:r>
            <a:r>
              <a:rPr lang="nl-NL" sz="1200" dirty="0"/>
              <a:t> </a:t>
            </a:r>
            <a:r>
              <a:rPr lang="nl-NL" sz="1200" dirty="0" err="1"/>
              <a:t>the</a:t>
            </a:r>
            <a:r>
              <a:rPr lang="nl-NL" sz="1200" dirty="0"/>
              <a:t> 28 </a:t>
            </a:r>
            <a:r>
              <a:rPr lang="nl-NL" sz="1200" dirty="0" err="1"/>
              <a:t>days</a:t>
            </a:r>
            <a:r>
              <a:rPr lang="nl-NL" sz="1200" dirty="0"/>
              <a:t> case does </a:t>
            </a:r>
            <a:r>
              <a:rPr lang="nl-NL" sz="1200" dirty="0" err="1"/>
              <a:t>not</a:t>
            </a:r>
            <a:r>
              <a:rPr lang="nl-NL" sz="1200" dirty="0"/>
              <a:t> serve as a </a:t>
            </a:r>
            <a:r>
              <a:rPr lang="nl-NL" sz="1200" dirty="0" err="1"/>
              <a:t>presentive</a:t>
            </a:r>
            <a:r>
              <a:rPr lang="nl-NL" sz="1200" dirty="0"/>
              <a:t> </a:t>
            </a:r>
            <a:r>
              <a:rPr lang="nl-NL" sz="1200" dirty="0" err="1"/>
              <a:t>period</a:t>
            </a:r>
            <a:r>
              <a:rPr lang="nl-NL" sz="1200" dirty="0"/>
              <a:t> </a:t>
            </a:r>
            <a:r>
              <a:rPr lang="nl-NL" sz="1200" dirty="0" err="1"/>
              <a:t>for</a:t>
            </a:r>
            <a:r>
              <a:rPr lang="nl-NL" sz="1200" dirty="0"/>
              <a:t> </a:t>
            </a:r>
            <a:r>
              <a:rPr lang="nl-NL" sz="1200" dirty="0" err="1"/>
              <a:t>the</a:t>
            </a:r>
            <a:r>
              <a:rPr lang="nl-NL" sz="1200" dirty="0"/>
              <a:t> </a:t>
            </a:r>
            <a:r>
              <a:rPr lang="nl-NL" sz="1200" dirty="0" err="1"/>
              <a:t>year</a:t>
            </a:r>
            <a:r>
              <a:rPr lang="nl-NL" sz="1200" dirty="0"/>
              <a: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err="1"/>
              <a:t>Another</a:t>
            </a:r>
            <a:r>
              <a:rPr lang="nl-NL" sz="1200" dirty="0"/>
              <a:t> point is </a:t>
            </a:r>
            <a:r>
              <a:rPr lang="nl-NL" sz="1200" dirty="0" err="1"/>
              <a:t>that</a:t>
            </a:r>
            <a:r>
              <a:rPr lang="nl-NL" sz="1200" dirty="0"/>
              <a:t> </a:t>
            </a:r>
            <a:r>
              <a:rPr lang="nl-NL" sz="1200" b="1" u="none" dirty="0"/>
              <a:t>PMSRP </a:t>
            </a:r>
            <a:r>
              <a:rPr lang="nl-NL" sz="1200" b="1" u="none" dirty="0" err="1"/>
              <a:t>yields</a:t>
            </a:r>
            <a:r>
              <a:rPr lang="nl-NL" sz="1200" b="1" u="none" dirty="0"/>
              <a:t> </a:t>
            </a:r>
            <a:r>
              <a:rPr lang="nl-NL" sz="1200" b="1" u="none" dirty="0" err="1"/>
              <a:t>similar</a:t>
            </a:r>
            <a:r>
              <a:rPr lang="nl-NL" sz="1200" b="1" u="none" dirty="0"/>
              <a:t> </a:t>
            </a:r>
            <a:r>
              <a:rPr lang="nl-NL" sz="1200" b="1" u="none" dirty="0" err="1"/>
              <a:t>costs</a:t>
            </a:r>
            <a:r>
              <a:rPr lang="nl-NL" sz="1200" b="1" u="none" dirty="0"/>
              <a:t> as SHSRP </a:t>
            </a:r>
            <a:r>
              <a:rPr lang="nl-NL" sz="1200" dirty="0" err="1"/>
              <a:t>which</a:t>
            </a:r>
            <a:r>
              <a:rPr lang="nl-NL" sz="1200" dirty="0"/>
              <a:t> </a:t>
            </a:r>
            <a:r>
              <a:rPr lang="nl-NL" sz="1200" dirty="0" err="1"/>
              <a:t>validates</a:t>
            </a:r>
            <a:r>
              <a:rPr lang="nl-NL" sz="1200" dirty="0"/>
              <a:t> </a:t>
            </a:r>
            <a:r>
              <a:rPr lang="nl-NL" sz="1200" dirty="0" err="1"/>
              <a:t>that</a:t>
            </a:r>
            <a:r>
              <a:rPr lang="nl-NL" sz="1200" dirty="0"/>
              <a:t> </a:t>
            </a:r>
            <a:r>
              <a:rPr lang="nl-NL" sz="1200" dirty="0" err="1"/>
              <a:t>using</a:t>
            </a:r>
            <a:r>
              <a:rPr lang="nl-NL" sz="1200" dirty="0"/>
              <a:t> a more </a:t>
            </a:r>
            <a:r>
              <a:rPr lang="nl-NL" sz="1200" dirty="0" err="1"/>
              <a:t>simple</a:t>
            </a:r>
            <a:r>
              <a:rPr lang="nl-NL" sz="1200" dirty="0"/>
              <a:t> model </a:t>
            </a:r>
            <a:r>
              <a:rPr lang="nl-NL" sz="1200" dirty="0" err="1"/>
              <a:t>with</a:t>
            </a:r>
            <a:r>
              <a:rPr lang="nl-NL" sz="1200" dirty="0"/>
              <a:t> point </a:t>
            </a:r>
            <a:r>
              <a:rPr lang="nl-NL" sz="1200" dirty="0" err="1"/>
              <a:t>masses</a:t>
            </a:r>
            <a:r>
              <a:rPr lang="nl-NL" sz="1200" dirty="0"/>
              <a:t> </a:t>
            </a:r>
            <a:r>
              <a:rPr lang="nl-NL" sz="1200" dirty="0" err="1"/>
              <a:t>can</a:t>
            </a:r>
            <a:r>
              <a:rPr lang="nl-NL" sz="1200" dirty="0"/>
              <a:t> </a:t>
            </a:r>
            <a:r>
              <a:rPr lang="nl-NL" sz="1200" dirty="0" err="1"/>
              <a:t>give</a:t>
            </a:r>
            <a:r>
              <a:rPr lang="nl-NL" sz="1200" dirty="0"/>
              <a:t> </a:t>
            </a:r>
            <a:r>
              <a:rPr lang="nl-NL" sz="1200" dirty="0" err="1"/>
              <a:t>optimized</a:t>
            </a:r>
            <a:r>
              <a:rPr lang="nl-NL" sz="1200" dirty="0"/>
              <a:t> </a:t>
            </a:r>
            <a:r>
              <a:rPr lang="nl-NL" sz="1200" dirty="0" err="1"/>
              <a:t>results</a:t>
            </a:r>
            <a:r>
              <a:rPr lang="nl-NL" sz="1200" dirty="0"/>
              <a:t> </a:t>
            </a:r>
            <a:r>
              <a:rPr lang="nl-NL" sz="1200" dirty="0" err="1"/>
              <a:t>that</a:t>
            </a:r>
            <a:r>
              <a:rPr lang="nl-NL" sz="1200" dirty="0"/>
              <a:t> </a:t>
            </a:r>
            <a:r>
              <a:rPr lang="nl-NL" sz="1200" dirty="0" err="1"/>
              <a:t>can</a:t>
            </a:r>
            <a:r>
              <a:rPr lang="nl-NL" sz="1200" dirty="0"/>
              <a:t> </a:t>
            </a:r>
            <a:r>
              <a:rPr lang="nl-NL" sz="1200" dirty="0" err="1"/>
              <a:t>yield</a:t>
            </a:r>
            <a:r>
              <a:rPr lang="nl-NL" sz="1200" dirty="0"/>
              <a:t> </a:t>
            </a:r>
            <a:r>
              <a:rPr lang="nl-NL" sz="1200" dirty="0" err="1"/>
              <a:t>the</a:t>
            </a:r>
            <a:r>
              <a:rPr lang="nl-NL" sz="1200" dirty="0"/>
              <a:t> </a:t>
            </a:r>
            <a:r>
              <a:rPr lang="nl-NL" sz="1200" dirty="0" err="1"/>
              <a:t>same</a:t>
            </a:r>
            <a:r>
              <a:rPr lang="nl-NL" sz="1200" dirty="0"/>
              <a:t> order of </a:t>
            </a:r>
            <a:r>
              <a:rPr lang="nl-NL" sz="1200" dirty="0" err="1"/>
              <a:t>cost</a:t>
            </a:r>
            <a:r>
              <a:rPr lang="nl-NL" sz="1200" dirty="0"/>
              <a:t> </a:t>
            </a:r>
            <a:r>
              <a:rPr lang="nl-NL" sz="1200" dirty="0" err="1"/>
              <a:t>improvemens</a:t>
            </a:r>
            <a:r>
              <a:rPr lang="nl-NL" sz="1200" dirty="0"/>
              <a:t>.</a:t>
            </a:r>
          </a:p>
          <a:p>
            <a:endParaRPr lang="en-GB" dirty="0"/>
          </a:p>
          <a:p>
            <a:pPr marL="0" marR="0" lvl="0" indent="0" defTabSz="914400" eaLnBrk="1" fontAlgn="auto" latinLnBrk="0" hangingPunct="1">
              <a:lnSpc>
                <a:spcPct val="100000"/>
              </a:lnSpc>
              <a:spcBef>
                <a:spcPts val="0"/>
              </a:spcBef>
              <a:spcAft>
                <a:spcPts val="0"/>
              </a:spcAft>
              <a:buClrTx/>
              <a:buSzTx/>
              <a:buFontTx/>
              <a:buNone/>
              <a:tabLst/>
              <a:defRPr/>
            </a:pPr>
            <a:r>
              <a:rPr lang="nl-NL" sz="1200" dirty="0" err="1"/>
              <a:t>From</a:t>
            </a:r>
            <a:r>
              <a:rPr lang="nl-NL" sz="1200" dirty="0"/>
              <a:t> </a:t>
            </a:r>
            <a:r>
              <a:rPr lang="nl-NL" sz="1200" dirty="0" err="1"/>
              <a:t>the</a:t>
            </a:r>
            <a:r>
              <a:rPr lang="nl-NL" sz="1200" dirty="0"/>
              <a:t> </a:t>
            </a:r>
            <a:r>
              <a:rPr lang="nl-NL" sz="1200" dirty="0" err="1"/>
              <a:t>comparison</a:t>
            </a:r>
            <a:r>
              <a:rPr lang="nl-NL" sz="1200" dirty="0"/>
              <a:t> </a:t>
            </a:r>
            <a:r>
              <a:rPr lang="nl-NL" sz="1200" dirty="0" err="1"/>
              <a:t>clearly</a:t>
            </a:r>
            <a:r>
              <a:rPr lang="nl-NL" sz="1200" dirty="0"/>
              <a:t> </a:t>
            </a:r>
            <a:r>
              <a:rPr lang="nl-NL" sz="1200" b="1" dirty="0" err="1"/>
              <a:t>all</a:t>
            </a:r>
            <a:r>
              <a:rPr lang="nl-NL" sz="1200" b="1" dirty="0"/>
              <a:t> cases </a:t>
            </a:r>
            <a:r>
              <a:rPr lang="nl-NL" sz="1200" b="1" dirty="0" err="1"/>
              <a:t>perform</a:t>
            </a:r>
            <a:r>
              <a:rPr lang="nl-NL" sz="1200" b="1" dirty="0"/>
              <a:t> </a:t>
            </a:r>
            <a:r>
              <a:rPr lang="nl-NL" sz="1200" b="1" dirty="0" err="1"/>
              <a:t>better</a:t>
            </a:r>
            <a:r>
              <a:rPr lang="nl-NL" sz="1200" b="1" dirty="0"/>
              <a:t> </a:t>
            </a:r>
            <a:r>
              <a:rPr lang="nl-NL" sz="1200" b="1" dirty="0" err="1"/>
              <a:t>than</a:t>
            </a:r>
            <a:r>
              <a:rPr lang="nl-NL" sz="1200" b="1" dirty="0"/>
              <a:t> </a:t>
            </a:r>
            <a:r>
              <a:rPr lang="nl-NL" sz="1200" b="1" dirty="0" err="1"/>
              <a:t>the</a:t>
            </a:r>
            <a:r>
              <a:rPr lang="nl-NL" sz="1200" b="1" dirty="0"/>
              <a:t> baseline</a:t>
            </a:r>
            <a:r>
              <a:rPr lang="nl-NL" sz="1200" dirty="0"/>
              <a:t>.</a:t>
            </a:r>
          </a:p>
          <a:p>
            <a:pPr marL="0" marR="0" lvl="0" indent="0" defTabSz="914400" eaLnBrk="1" fontAlgn="auto" latinLnBrk="0" hangingPunct="1">
              <a:lnSpc>
                <a:spcPct val="100000"/>
              </a:lnSpc>
              <a:spcBef>
                <a:spcPts val="0"/>
              </a:spcBef>
              <a:spcAft>
                <a:spcPts val="0"/>
              </a:spcAft>
              <a:buClrTx/>
              <a:buSzTx/>
              <a:buFontTx/>
              <a:buNone/>
              <a:tabLst/>
              <a:defRPr/>
            </a:pPr>
            <a:endParaRPr lang="nl-NL" sz="1200" dirty="0"/>
          </a:p>
          <a:p>
            <a:pPr marL="0" marR="0" lvl="0" indent="0" defTabSz="914400" eaLnBrk="1" fontAlgn="auto" latinLnBrk="0" hangingPunct="1">
              <a:lnSpc>
                <a:spcPct val="100000"/>
              </a:lnSpc>
              <a:spcBef>
                <a:spcPts val="0"/>
              </a:spcBef>
              <a:spcAft>
                <a:spcPts val="0"/>
              </a:spcAft>
              <a:buClrTx/>
              <a:buSzTx/>
              <a:buFontTx/>
              <a:buNone/>
              <a:tabLst/>
              <a:defRPr/>
            </a:pPr>
            <a:r>
              <a:rPr lang="nl-NL" sz="1200" dirty="0"/>
              <a:t>NEXT SLIDE</a:t>
            </a:r>
          </a:p>
          <a:p>
            <a:endParaRPr lang="en-GB" dirty="0"/>
          </a:p>
        </p:txBody>
      </p:sp>
    </p:spTree>
    <p:extLst>
      <p:ext uri="{BB962C8B-B14F-4D97-AF65-F5344CB8AC3E}">
        <p14:creationId xmlns:p14="http://schemas.microsoft.com/office/powerpoint/2010/main" val="39251778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F7D54-1B1E-29E2-B9B5-CA17A639FD8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FE2A1A9-D6A7-6EA7-CBFE-8C17E829FD5E}"/>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A757495F-F4C3-9551-0191-3B823BE98338}"/>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ADC97E8F-E434-DE1F-6237-9218B6E2D63D}"/>
              </a:ext>
            </a:extLst>
          </p:cNvPr>
          <p:cNvSpPr>
            <a:spLocks noGrp="1"/>
          </p:cNvSpPr>
          <p:nvPr>
            <p:ph type="sldNum" sz="quarter" idx="5"/>
          </p:nvPr>
        </p:nvSpPr>
        <p:spPr/>
        <p:txBody>
          <a:bodyPr/>
          <a:lstStyle/>
          <a:p>
            <a:fld id="{EA88A791-D8E8-4C23-A528-EAEB42DC40E7}" type="slidenum">
              <a:rPr lang="nl-NL" smtClean="0"/>
              <a:t>85</a:t>
            </a:fld>
            <a:endParaRPr lang="nl-NL"/>
          </a:p>
        </p:txBody>
      </p:sp>
    </p:spTree>
    <p:extLst>
      <p:ext uri="{BB962C8B-B14F-4D97-AF65-F5344CB8AC3E}">
        <p14:creationId xmlns:p14="http://schemas.microsoft.com/office/powerpoint/2010/main" val="11504707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In order to actually get to the final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deltaV</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 there is a complex coupled simulation structure that comes before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model exists out of multiple models, which all do different things. While I don’t have the time to go into detail, a few things are important to remember:</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most important input is the tracking arc configuration, or observation widows, which define the relative geometries at which tracking and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maneuvers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occur.</a:t>
            </a:r>
          </a:p>
          <a:p>
            <a:pPr marL="342900" marR="0" lvl="0" indent="-342900">
              <a:lnSpc>
                <a:spcPct val="107000"/>
              </a:lnSpc>
              <a:spcBef>
                <a:spcPts val="0"/>
              </a:spcBef>
              <a:spcAft>
                <a:spcPts val="0"/>
              </a:spcAft>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We have three types of trajectories. The orbit estimation estimates the true states (where there are estimation errors) and the true state can be in a place where it shouldn’t be compared to the reference trajectory (called dispersion). These two trajectory errors affect the SKMs calculated by a correction model.</a:t>
            </a:r>
          </a:p>
          <a:p>
            <a:pPr marL="342900" marR="0" lvl="0" indent="-342900">
              <a:lnSpc>
                <a:spcPct val="107000"/>
              </a:lnSpc>
              <a:spcBef>
                <a:spcPts val="0"/>
              </a:spcBef>
              <a:spcAft>
                <a:spcPts val="800"/>
              </a:spcAft>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After a SKM is performed, it affects the true path of the spacecraft, which in turn affects the estimation process and thus the accuracy of the next correction.</a:t>
            </a:r>
          </a:p>
          <a:p>
            <a:pPr marL="342900" marR="0" lvl="0" indent="-342900">
              <a:lnSpc>
                <a:spcPct val="107000"/>
              </a:lnSpc>
              <a:spcBef>
                <a:spcPts val="0"/>
              </a:spcBef>
              <a:spcAft>
                <a:spcPts val="800"/>
              </a:spcAft>
              <a:buFont typeface="+mj-lt"/>
              <a:buAutoNum type="arabicPeriod"/>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7000"/>
              </a:lnSpc>
              <a:spcBef>
                <a:spcPts val="0"/>
              </a:spcBef>
              <a:spcAft>
                <a:spcPts val="800"/>
              </a:spcAft>
              <a:buClrTx/>
              <a:buSzTx/>
              <a:buFont typeface="+mj-lt"/>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is at the core of what make this a complex optimization problem.</a:t>
            </a:r>
          </a:p>
          <a:p>
            <a:pPr marL="0" marR="0" lvl="0" indent="0">
              <a:lnSpc>
                <a:spcPct val="107000"/>
              </a:lnSpc>
              <a:spcBef>
                <a:spcPts val="0"/>
              </a:spcBef>
              <a:spcAft>
                <a:spcPts val="800"/>
              </a:spcAft>
              <a:buFont typeface="+mj-lt"/>
              <a:buNone/>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Finally, the truth and estimated orbit are calculated in a predefined physical environment. The choice of the environment affects how well the estimated orbit matches truth and reference orbit and thus the affects the total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deltav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nSpc>
                <a:spcPct val="107000"/>
              </a:lnSpc>
              <a:spcBef>
                <a:spcPts val="0"/>
              </a:spcBef>
              <a:spcAft>
                <a:spcPts val="800"/>
              </a:spcAft>
              <a:buFont typeface="+mj-lt"/>
              <a:buNone/>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NEXT SLIDE</a:t>
            </a:r>
          </a:p>
          <a:p>
            <a:pPr marL="342900" marR="0" lvl="0" indent="-342900">
              <a:lnSpc>
                <a:spcPct val="107000"/>
              </a:lnSpc>
              <a:spcBef>
                <a:spcPts val="0"/>
              </a:spcBef>
              <a:spcAft>
                <a:spcPts val="800"/>
              </a:spcAft>
              <a:buFont typeface="+mj-lt"/>
              <a:buAutoNum type="arabicPeriod"/>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63327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794935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638844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EC37D-AF82-A21B-EC4A-A16E3D55D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C7F29-9444-8ADD-1412-B2147AABFC2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C5BF0C8-FD30-F758-7290-02F5D47D747D}"/>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950131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Two external resources are used</a:t>
            </a:r>
          </a:p>
          <a:p>
            <a:endParaRPr lang="en-GB" dirty="0"/>
          </a:p>
          <a:p>
            <a:r>
              <a:rPr lang="en-GB" dirty="0"/>
              <a:t>Most are important in their own way</a:t>
            </a:r>
          </a:p>
          <a:p>
            <a:endParaRPr lang="en-GB" dirty="0"/>
          </a:p>
          <a:p>
            <a:r>
              <a:rPr lang="en-GB" dirty="0" err="1"/>
              <a:t>Tudatpy</a:t>
            </a:r>
            <a:r>
              <a:rPr lang="en-GB" dirty="0"/>
              <a:t> is an open-source python package used for everything related to astrodynamics and is a preferred choice for many courses within the faculty already as it is developed by TU Delft.</a:t>
            </a:r>
          </a:p>
          <a:p>
            <a:endParaRPr lang="en-GB" dirty="0"/>
          </a:p>
          <a:p>
            <a:r>
              <a:rPr lang="en-GB" dirty="0"/>
              <a:t>TU Delft works closely with </a:t>
            </a:r>
            <a:r>
              <a:rPr lang="en-GB" dirty="0" err="1"/>
              <a:t>Polimi</a:t>
            </a:r>
            <a:r>
              <a:rPr lang="en-GB" dirty="0"/>
              <a:t> on the LUMIO project. They have originally designed the reference trajectory that LUMIO should follow. Their data was been used to calculate the correction manoeuvres.</a:t>
            </a:r>
          </a:p>
          <a:p>
            <a:endParaRPr lang="en-GB" dirty="0"/>
          </a:p>
          <a:p>
            <a:endParaRPr lang="en-GB" dirty="0"/>
          </a:p>
        </p:txBody>
      </p:sp>
    </p:spTree>
    <p:extLst>
      <p:ext uri="{BB962C8B-B14F-4D97-AF65-F5344CB8AC3E}">
        <p14:creationId xmlns:p14="http://schemas.microsoft.com/office/powerpoint/2010/main" val="2850826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69B65-145B-EF53-A17E-854D876A2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57AD6-7024-BA74-E84C-8D549E2ECC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3F2240A-9389-189D-549C-97C7A5F0CACE}"/>
              </a:ext>
            </a:extLst>
          </p:cNvPr>
          <p:cNvSpPr>
            <a:spLocks noGrp="1"/>
          </p:cNvSpPr>
          <p:nvPr>
            <p:ph type="body" idx="1"/>
          </p:nvPr>
        </p:nvSpPr>
        <p:spPr/>
        <p:txBody>
          <a:bodyPr/>
          <a:lstStyle/>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Case study:</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Two satellites, LPF and LUMIO</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both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smallsats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Config of short period with large separation distances has state observabilit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y, which is a metric that describes how easy it is to estimate the states with OD.</a:t>
            </a:r>
          </a:p>
          <a:p>
            <a:pPr marL="285750" marR="0" indent="-285750">
              <a:lnSpc>
                <a:spcPct val="107000"/>
              </a:lnSpc>
              <a:spcBef>
                <a:spcPts val="0"/>
              </a:spcBef>
              <a:spcAft>
                <a:spcPts val="800"/>
              </a:spcAft>
              <a:buFont typeface="Arial" panose="020B0604020202020204" pitchFamily="34" charset="0"/>
              <a:buChar cha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LPF:</a:t>
            </a:r>
          </a:p>
          <a:p>
            <a:pPr marL="285750" marR="0" lvl="0" indent="-285750" defTabSz="914400" eaLnBrk="1" fontAlgn="auto" latinLnBrk="0" hangingPunct="1">
              <a:lnSpc>
                <a:spcPct val="107000"/>
              </a:lnSpc>
              <a:spcBef>
                <a:spcPts val="0"/>
              </a:spcBef>
              <a:spcAft>
                <a:spcPts val="800"/>
              </a:spcAft>
              <a:buClrTx/>
              <a:buSzTx/>
              <a:buFont typeface="Arial" panose="020B0604020202020204" pitchFamily="34" charset="0"/>
              <a:buChar char="•"/>
              <a:tabLst/>
              <a:defRP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Orbits closely around the Moon in a very elliptical orbit.</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Relay to provide coverage of the hard-to-contact places on the lunar surface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which are the poles and far-side. </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Part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of ESA’s </a:t>
            </a:r>
            <a:r>
              <a:rPr lang="en-GB" sz="1800" b="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Moonlight initiative</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to develop dedicated telecommunications and navigation services for the Moon.</a:t>
            </a:r>
          </a:p>
          <a:p>
            <a:pPr marL="285750" marR="0" indent="-285750">
              <a:lnSpc>
                <a:spcPct val="107000"/>
              </a:lnSpc>
              <a:spcBef>
                <a:spcPts val="0"/>
              </a:spcBef>
              <a:spcAft>
                <a:spcPts val="800"/>
              </a:spcAft>
              <a:buFont typeface="Arial" panose="020B0604020202020204" pitchFamily="34" charset="0"/>
              <a:buChar cha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LUMIO:</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L2 Lagrange point behind the moon</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Detect light flashes from meteor impacts on the far side of the Moon.</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This is a project that TU Delft has close ties with as well, in collaboration with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Politecnico</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 di Milano and ESA. </a:t>
            </a:r>
          </a:p>
          <a:p>
            <a:pPr marL="285750" marR="0" indent="-285750">
              <a:lnSpc>
                <a:spcPct val="107000"/>
              </a:lnSpc>
              <a:spcBef>
                <a:spcPts val="0"/>
              </a:spcBef>
              <a:spcAft>
                <a:spcPts val="800"/>
              </a:spcAft>
              <a:buFont typeface="Arial" panose="020B0604020202020204" pitchFamily="34" charset="0"/>
              <a:buChar char="•"/>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Mission lifetime of 1 year and will be relevant to the optimization later on.</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LPF orbit is much more stable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than the L2 as LUMIO’s orbit is more susceptible to perturbation forces: simplify the optimization to one satellite only, we will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only look at the cost reduction of SKMs of LUMIO</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NEXT SLIDE</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this work I looked at one particular case study, which is a hypothetical constellation that exists out of two satellites, LPF and LUMIO. This combination was chosen is not only because these are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smallsats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but also because literature has shown that the relative orbit geometry in such a configuration has shown to be great in terms of state observability, which is a concept that describes how easy it is to estimate the states.</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first is the LPF, which has an orbit that orbits closely around the Moon in a very elliptical shape. This is a satellite built by the British company Surrey Satellite Technologies (SSTL) with the aim to provide coverage of the hard-to-contact places on the lunar surface, which are the poles and far-side, and to serve as a relay satellite to redirect information of those lunar assets back to Earth. It is also part of ESA’s </a:t>
            </a:r>
            <a:r>
              <a:rPr lang="en-GB"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Moonlight initiative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to develop dedicated telecommunications and navigation services for the Moon.</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second is LUMIO, which is a satellite that moves in an L2 Lagrange point behind the moon, as its main mission objective is to detect light flashes from meteor impacts on the far side of the Moon. This is a project that TU Delft has close ties with as well, in collaboration with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Politecnico</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di Milano and ESA. The most important aspect of remember is that it has a mission lifetime of 1 year and will be relevant to the optimization later on.</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most important thing to remember that LPF orbit is much more stable than the L2 as LUMIO’s orbit is more susceptible to perturbation forces. For that reason, and to simplify the optimization to one satellite only, we will only look at the cost reduction of SKMs of LUMIO.</a:t>
            </a:r>
          </a:p>
        </p:txBody>
      </p:sp>
    </p:spTree>
    <p:extLst>
      <p:ext uri="{BB962C8B-B14F-4D97-AF65-F5344CB8AC3E}">
        <p14:creationId xmlns:p14="http://schemas.microsoft.com/office/powerpoint/2010/main" val="39508760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dirty="0"/>
              <a:t>Before I go to the concluding remarks, I will show the results of the sensitivity analysis. The navigation model contains a variety of parameters that could be adjusted. This means that any adaptation to those variables comes with a degree of variability of the ∆V objective outcomes. This section evaluates the sensitivity of those outcomes to these variable changes.</a:t>
            </a:r>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91</a:t>
            </a:fld>
            <a:endParaRPr lang="nl-NL"/>
          </a:p>
        </p:txBody>
      </p:sp>
    </p:spTree>
    <p:extLst>
      <p:ext uri="{BB962C8B-B14F-4D97-AF65-F5344CB8AC3E}">
        <p14:creationId xmlns:p14="http://schemas.microsoft.com/office/powerpoint/2010/main" val="33544752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first two parameters, arc length and arc interval are technically already covered by the constant timing category results.</a:t>
            </a:r>
          </a:p>
          <a:p>
            <a:endParaRPr lang="en-GB" dirty="0"/>
          </a:p>
          <a:p>
            <a:r>
              <a:rPr lang="en-GB" dirty="0"/>
              <a:t>An arc duration of 0.1 days seems to provide the least ideal ∆V . A possible explanation for this could be that consistently for 0.1 days might not be enough to capture sufficient useful observational geometry which causes the estimation error to remain relatively large over time. On the other hand, at some point, tracking for too long allows for dispersion to grow in the meanwhile and the trade-off between improved estimation error does not outweigh the benefits of a SKM at a lower dispersion. Also, note the larger standard deviation values for the shortest arc. This could be explained by a larger difference in estimation outcomes due to a lower number of measurements for those shorter arcs. This gives more variation in the estimation errors. As a result, the final BLS outcome of the initial states might vary more</a:t>
            </a:r>
          </a:p>
        </p:txBody>
      </p:sp>
    </p:spTree>
    <p:extLst>
      <p:ext uri="{BB962C8B-B14F-4D97-AF65-F5344CB8AC3E}">
        <p14:creationId xmlns:p14="http://schemas.microsoft.com/office/powerpoint/2010/main" val="10278157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072232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Most notably, the total cost is not much affected by the initial values of estimation error unless both the position and velocity components are increased by tenfold. However, the stable period after 14 days remains the same. Likewise, this is the case for varying insertion errors. This validates the notion that after 14 days, one has reached the stable region for nominal operation and the SKMs cost is just affected by the choice of observation windows.</a:t>
            </a:r>
          </a:p>
        </p:txBody>
      </p:sp>
    </p:spTree>
    <p:extLst>
      <p:ext uri="{BB962C8B-B14F-4D97-AF65-F5344CB8AC3E}">
        <p14:creationId xmlns:p14="http://schemas.microsoft.com/office/powerpoint/2010/main" val="13726364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933741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A427E-0226-95EB-8616-31118D767F7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BCF63A2-4D70-36C3-E122-BB97A2406F24}"/>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AD6A1B99-6FC9-C314-01D7-EAC78A446726}"/>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8EDA708-94A0-6A58-6333-60EE3539E39B}"/>
              </a:ext>
            </a:extLst>
          </p:cNvPr>
          <p:cNvSpPr>
            <a:spLocks noGrp="1"/>
          </p:cNvSpPr>
          <p:nvPr>
            <p:ph type="sldNum" sz="quarter" idx="5"/>
          </p:nvPr>
        </p:nvSpPr>
        <p:spPr/>
        <p:txBody>
          <a:bodyPr/>
          <a:lstStyle/>
          <a:p>
            <a:fld id="{EA88A791-D8E8-4C23-A528-EAEB42DC40E7}" type="slidenum">
              <a:rPr lang="nl-NL" smtClean="0"/>
              <a:t>96</a:t>
            </a:fld>
            <a:endParaRPr lang="nl-NL"/>
          </a:p>
        </p:txBody>
      </p:sp>
    </p:spTree>
    <p:extLst>
      <p:ext uri="{BB962C8B-B14F-4D97-AF65-F5344CB8AC3E}">
        <p14:creationId xmlns:p14="http://schemas.microsoft.com/office/powerpoint/2010/main" val="21635673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Here is visual representation to give you a better sense of the orbital geometries. Blue is the LPO, red the ELO. In the inertial frame, you can see the small orbit of LPF orbiting the Moon and the blue LUMIO orbit always moving further from Earth than the Moon itself.</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other figures show the same orbits but described in the non-dimensional synodic frame, which means that the x axis is aligned with the Earth-Moon distance. This makes it easier to see how the satellites move w.r.t each other.</a:t>
            </a:r>
          </a:p>
          <a:p>
            <a:pPr marL="0" marR="0">
              <a:lnSpc>
                <a:spcPct val="107000"/>
              </a:lnSpc>
              <a:spcBef>
                <a:spcPts val="0"/>
              </a:spcBef>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You can see that LUMIO always covers up and down behind the Moon from the perspective of Moon and thus LPF. You can also see that the orbit of LPF is much smaller and covers a lot of the 3D volume. In short, this allows for many vantage points between the satellites.</a:t>
            </a:r>
          </a:p>
        </p:txBody>
      </p:sp>
    </p:spTree>
    <p:extLst>
      <p:ext uri="{BB962C8B-B14F-4D97-AF65-F5344CB8AC3E}">
        <p14:creationId xmlns:p14="http://schemas.microsoft.com/office/powerpoint/2010/main" val="37051752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You saw that the structure is still maintained, but gravitational pulls and other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perbutational</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forces eventually distort its quasi-periodic structure. It clearly shows the need for a set of corrective manoeuvres within a (28-day period) to be able to sustain the periodic structure.</a:t>
            </a:r>
          </a:p>
        </p:txBody>
      </p:sp>
    </p:spTree>
    <p:extLst>
      <p:ext uri="{BB962C8B-B14F-4D97-AF65-F5344CB8AC3E}">
        <p14:creationId xmlns:p14="http://schemas.microsoft.com/office/powerpoint/2010/main" val="26690197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If we do this correctly, 1 year of operations looks like this, where LUMIO maintains within this torus-shaped structure.</a:t>
            </a:r>
          </a:p>
          <a:p>
            <a:pPr algn="l"/>
            <a:endParaRPr lang="en-GB" dirty="0"/>
          </a:p>
        </p:txBody>
      </p:sp>
    </p:spTree>
    <p:extLst>
      <p:ext uri="{BB962C8B-B14F-4D97-AF65-F5344CB8AC3E}">
        <p14:creationId xmlns:p14="http://schemas.microsoft.com/office/powerpoint/2010/main" val="33340285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4E90C-A0AA-5D1A-5F71-6F6C82B6F7D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FE79FE5-589D-5B39-093B-02F43B53180B}"/>
              </a:ext>
            </a:extLst>
          </p:cNvPr>
          <p:cNvSpPr>
            <a:spLocks noGrp="1" noRot="1" noChangeAspect="1"/>
          </p:cNvSpPr>
          <p:nvPr>
            <p:ph type="sldImg"/>
          </p:nvPr>
        </p:nvSpPr>
        <p:spPr>
          <a:xfrm>
            <a:off x="381000" y="685800"/>
            <a:ext cx="6096000" cy="3429000"/>
          </a:xfrm>
        </p:spPr>
      </p:sp>
      <p:sp>
        <p:nvSpPr>
          <p:cNvPr id="3" name="Tijdelijke aanduiding voor notities 2">
            <a:extLst>
              <a:ext uri="{FF2B5EF4-FFF2-40B4-BE49-F238E27FC236}">
                <a16:creationId xmlns:a16="http://schemas.microsoft.com/office/drawing/2014/main" id="{CCBEE5FD-722B-A9F5-5E06-0C0099C5E5D4}"/>
              </a:ext>
            </a:extLst>
          </p:cNvPr>
          <p:cNvSpPr>
            <a:spLocks noGrp="1"/>
          </p:cNvSpPr>
          <p:nvPr>
            <p:ph type="body"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9EE2A930-0008-D430-9201-BF35D3CB2CE4}"/>
              </a:ext>
            </a:extLst>
          </p:cNvPr>
          <p:cNvSpPr>
            <a:spLocks noGrp="1"/>
          </p:cNvSpPr>
          <p:nvPr>
            <p:ph type="sldNum" sz="quarter" idx="5"/>
          </p:nvPr>
        </p:nvSpPr>
        <p:spPr/>
        <p:txBody>
          <a:bodyPr/>
          <a:lstStyle/>
          <a:p>
            <a:fld id="{EA88A791-D8E8-4C23-A528-EAEB42DC40E7}" type="slidenum">
              <a:rPr lang="nl-NL" smtClean="0"/>
              <a:t>100</a:t>
            </a:fld>
            <a:endParaRPr lang="nl-NL"/>
          </a:p>
        </p:txBody>
      </p:sp>
    </p:spTree>
    <p:extLst>
      <p:ext uri="{BB962C8B-B14F-4D97-AF65-F5344CB8AC3E}">
        <p14:creationId xmlns:p14="http://schemas.microsoft.com/office/powerpoint/2010/main" val="149728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dirty="0"/>
          </a:p>
        </p:txBody>
      </p:sp>
      <p:sp>
        <p:nvSpPr>
          <p:cNvPr id="322" name="Tekstvak 4"/>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Alleen</a:t>
            </a:r>
            <a:r>
              <a:rPr dirty="0">
                <a:solidFill>
                  <a:schemeClr val="tx1"/>
                </a:solidFill>
              </a:rPr>
              <a:t> </a:t>
            </a:r>
            <a:r>
              <a:rPr dirty="0" err="1">
                <a:solidFill>
                  <a:schemeClr val="tx1"/>
                </a:solidFill>
              </a:rPr>
              <a:t>titel</a:t>
            </a:r>
            <a:endParaRPr dirty="0">
              <a:solidFill>
                <a:schemeClr val="tx1"/>
              </a:solidFill>
            </a:endParaRPr>
          </a:p>
        </p:txBody>
      </p:sp>
      <p:grpSp>
        <p:nvGrpSpPr>
          <p:cNvPr id="2" name="Group 1">
            <a:extLst>
              <a:ext uri="{FF2B5EF4-FFF2-40B4-BE49-F238E27FC236}">
                <a16:creationId xmlns:a16="http://schemas.microsoft.com/office/drawing/2014/main" id="{1664C503-FD27-FDA1-A825-712987131EC0}"/>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8FC6E029-7CCC-6ADB-A5C7-46F9C76DB31C}"/>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4EE7186A-2085-F84B-1CF4-7E9AFA943641}"/>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8E766E5E-5110-C66C-CD2E-CA96800DBAF9}"/>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94DB9CAC-7A6C-2619-0765-F7CFEEA7FE88}"/>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93A0FD7A-5073-BDB9-DF49-6EFD1C50E98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0BA35742-3908-3C2E-DF31-C012F7DB6DE4}"/>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D072F63C-FDEF-DA22-1670-1D6E31088BBF}"/>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CC0B0749-EA54-1B89-E6B3-57E8C560111A}"/>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3D1B735C-4EEE-E425-B29B-A6A77ED2F2F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B6EAF65A-C1F7-C71F-2174-E6B778A0F339}"/>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5BF42E74-3D15-7512-3DC3-70A2E5669AA1}"/>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754CDB38-D4EC-443C-3C35-8A392E5EC661}"/>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F876CF9F-4986-91F8-56F1-B8AA1FF70D63}"/>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71" name="Group 4" hidden="1"/>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rPr dirty="0"/>
              <a:t>Klik </a:t>
            </a:r>
            <a:r>
              <a:rPr dirty="0" err="1"/>
              <a:t>hier</a:t>
            </a:r>
            <a:r>
              <a:rPr dirty="0"/>
              <a:t> om </a:t>
            </a:r>
            <a:r>
              <a:rPr dirty="0" err="1"/>
              <a:t>een</a:t>
            </a:r>
            <a:r>
              <a:rPr dirty="0"/>
              <a:t> bullet </a:t>
            </a:r>
            <a:r>
              <a:rPr dirty="0" err="1"/>
              <a:t>te</a:t>
            </a:r>
            <a:r>
              <a:rPr dirty="0"/>
              <a:t> </a:t>
            </a:r>
            <a:r>
              <a:rPr dirty="0" err="1"/>
              <a:t>plaatsen</a:t>
            </a:r>
            <a:r>
              <a:rPr dirty="0"/>
              <a:t>.</a:t>
            </a:r>
          </a:p>
          <a:p>
            <a:pPr lvl="1"/>
            <a:endParaRPr dirty="0"/>
          </a:p>
          <a:p>
            <a:pPr lvl="2"/>
            <a:endParaRPr dirty="0"/>
          </a:p>
          <a:p>
            <a:pPr lvl="3"/>
            <a:endParaRPr dirty="0"/>
          </a:p>
          <a:p>
            <a:pPr lvl="4"/>
            <a:endParaRPr dirty="0"/>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75" name="Tekstvak 6"/>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Tekst</a:t>
            </a:r>
            <a:endParaRPr dirty="0">
              <a:solidFill>
                <a:schemeClr val="tx1"/>
              </a:solidFill>
            </a:endParaRPr>
          </a:p>
        </p:txBody>
      </p:sp>
      <p:grpSp>
        <p:nvGrpSpPr>
          <p:cNvPr id="2" name="Group 1">
            <a:extLst>
              <a:ext uri="{FF2B5EF4-FFF2-40B4-BE49-F238E27FC236}">
                <a16:creationId xmlns:a16="http://schemas.microsoft.com/office/drawing/2014/main" id="{920B7463-1E23-7A77-370D-F1C5A97C8C53}"/>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02BEC49E-92A1-D661-CFF7-4A588C9666C3}"/>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BE33077B-06BD-C5ED-F705-463F49444ED8}"/>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CF95C14C-5A5B-CD99-57DB-5963981970ED}"/>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B6482C68-326A-6F2A-8E40-3AC0B08867FF}"/>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B28CDFF9-380D-8112-2CF3-A3D26E90CF34}"/>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60717622-F1EB-C8A5-81A9-DFB6FAFBD6FF}"/>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D753D436-4F2A-5A44-360C-A7D2AF1EBD5E}"/>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C360367D-A8A9-8BFD-BB3F-BF64BC50E95C}"/>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FBEA09B5-01F7-93C2-E444-83E0CCD5B29C}"/>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CD5B965E-5DF7-EEAA-4E40-FF543AF9B0E4}"/>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D18BD92B-B222-7DCC-A8FC-9C0E49DD7C6C}"/>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6F85E697-7B1F-A190-1C94-E0645E93FE3A}"/>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284E5B60-3177-5DD3-97B7-5239D1922521}"/>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ekst (Wit)">
    <p:spTree>
      <p:nvGrpSpPr>
        <p:cNvPr id="1" name=""/>
        <p:cNvGrpSpPr/>
        <p:nvPr/>
      </p:nvGrpSpPr>
      <p:grpSpPr>
        <a:xfrm>
          <a:off x="0" y="0"/>
          <a:ext cx="0" cy="0"/>
          <a:chOff x="0" y="0"/>
          <a:chExt cx="0" cy="0"/>
        </a:xfrm>
      </p:grpSpPr>
      <p:sp>
        <p:nvSpPr>
          <p:cNvPr id="693" name="Body Level One…"/>
          <p:cNvSpPr txBox="1">
            <a:spLocks noGrp="1"/>
          </p:cNvSpPr>
          <p:nvPr>
            <p:ph type="body" idx="1"/>
          </p:nvPr>
        </p:nvSpPr>
        <p:spPr>
          <a:xfrm>
            <a:off x="698498" y="718513"/>
            <a:ext cx="10798176" cy="5229851"/>
          </a:xfrm>
          <a:prstGeom prst="rect">
            <a:avLst/>
          </a:prstGeom>
        </p:spPr>
        <p:txBody>
          <a:bodyPr anchor="ctr">
            <a:normAutofit/>
          </a:bodyPr>
          <a:lstStyle>
            <a:lvl1pPr marL="0" indent="0" algn="ctr">
              <a:buClrTx/>
              <a:buSzTx/>
              <a:buNone/>
              <a:defRPr sz="4400">
                <a:latin typeface="Roboto Slab Regular Regular"/>
                <a:ea typeface="Roboto Slab Regular Regular"/>
                <a:cs typeface="Roboto Slab Regular Regular"/>
                <a:sym typeface="Roboto Slab Regular Regular"/>
              </a:defRPr>
            </a:lvl1pPr>
            <a:lvl2pPr marL="0" indent="0" algn="ctr">
              <a:buClrTx/>
              <a:buSzTx/>
              <a:buNone/>
              <a:defRPr sz="4400">
                <a:latin typeface="Roboto Slab Regular Regular"/>
                <a:ea typeface="Roboto Slab Regular Regular"/>
                <a:cs typeface="Roboto Slab Regular Regular"/>
                <a:sym typeface="Roboto Slab Regular Regular"/>
              </a:defRPr>
            </a:lvl2pPr>
            <a:lvl3pPr algn="ctr">
              <a:buClrTx/>
              <a:buFontTx/>
              <a:defRPr sz="4400">
                <a:latin typeface="Roboto Slab Regular Regular"/>
                <a:ea typeface="Roboto Slab Regular Regular"/>
                <a:cs typeface="Roboto Slab Regular Regular"/>
                <a:sym typeface="Roboto Slab Regular Regular"/>
              </a:defRPr>
            </a:lvl3pPr>
            <a:lvl4pPr algn="ctr">
              <a:buClrTx/>
              <a:buFontTx/>
              <a:defRPr sz="4400">
                <a:latin typeface="Roboto Slab Regular Regular"/>
                <a:ea typeface="Roboto Slab Regular Regular"/>
                <a:cs typeface="Roboto Slab Regular Regular"/>
                <a:sym typeface="Roboto Slab Regular Regular"/>
              </a:defRPr>
            </a:lvl4pPr>
            <a:lvl5pPr marL="0" indent="0" algn="ctr">
              <a:buClrTx/>
              <a:buSzTx/>
              <a:buFontTx/>
              <a:buNone/>
              <a:defRPr sz="4400">
                <a:latin typeface="Roboto Slab Regular Regular"/>
                <a:ea typeface="Roboto Slab Regular Regular"/>
                <a:cs typeface="Roboto Slab Regular Regular"/>
                <a:sym typeface="Roboto Slab Regular Regula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94" name="Tekstvak 6"/>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Tekst</a:t>
            </a:r>
            <a:r>
              <a:rPr dirty="0">
                <a:solidFill>
                  <a:schemeClr val="tx1"/>
                </a:solidFill>
              </a:rPr>
              <a:t> (Wit)</a:t>
            </a:r>
          </a:p>
        </p:txBody>
      </p:sp>
      <p:sp>
        <p:nvSpPr>
          <p:cNvPr id="708"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 name="Group 1">
            <a:extLst>
              <a:ext uri="{FF2B5EF4-FFF2-40B4-BE49-F238E27FC236}">
                <a16:creationId xmlns:a16="http://schemas.microsoft.com/office/drawing/2014/main" id="{C7E6BC7E-990E-E92E-8F37-A0DB1F4B5350}"/>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1D21886B-2FC6-AEF4-60F4-06A853F0BFAB}"/>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E080B66E-FA09-5601-C60C-AF5B5C6D1A73}"/>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4874674D-0C39-C0BB-6E4C-FB53EBE6C4C4}"/>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33B0A601-5CEF-72CA-BD9C-48B7CFD65799}"/>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5AC13CF5-82E5-8DBE-54B2-E8F0A495E150}"/>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F03D5A89-72F5-956A-BF5D-9FEA808CB7A2}"/>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39986E3D-0D73-9F59-CA2C-47DB90B56181}"/>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797F48CF-D7E3-12FB-E1FF-C52D4BCB6CB6}"/>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8435FE57-FDCB-B662-FEA6-912793931A26}"/>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EE29F756-3955-94EE-B331-9A441B781246}"/>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07A76C2B-1FFE-A553-3632-2175F0E7D4CA}"/>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EB02C65D-776E-FC70-82BD-4ED7AEDD810D}"/>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9BF94C3E-F38E-3F1F-52DD-6D7EBC18B06D}"/>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2" y="-11608"/>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dirty="0"/>
              <a:t>  </a:t>
            </a:r>
            <a:endParaRPr lang="en-GB" dirty="0"/>
          </a:p>
        </p:txBody>
      </p:sp>
      <p:sp>
        <p:nvSpPr>
          <p:cNvPr id="3" name="Tijdelijke aanduiding voor verticale tekst 2"/>
          <p:cNvSpPr>
            <a:spLocks noGrp="1"/>
          </p:cNvSpPr>
          <p:nvPr>
            <p:ph type="body" orient="vert" idx="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en-US"/>
              <a:t>Click to edit Master text styles</a:t>
            </a:r>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093095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a:solidFill>
                  <a:schemeClr val="tx1"/>
                </a:solidFill>
              </a:rPr>
              <a:t>Logo (</a:t>
            </a:r>
            <a:r>
              <a:rPr dirty="0" err="1">
                <a:solidFill>
                  <a:schemeClr val="tx1"/>
                </a:solidFill>
              </a:rPr>
              <a:t>Animatie</a:t>
            </a:r>
            <a:r>
              <a:rPr dirty="0">
                <a:solidFill>
                  <a:schemeClr val="tx1"/>
                </a:solidFill>
              </a:rPr>
              <a:t>)</a:t>
            </a:r>
          </a:p>
        </p:txBody>
      </p:sp>
      <p:sp>
        <p:nvSpPr>
          <p:cNvPr id="60" name="Freeform 5" hidden="1"/>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hidden="1"/>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hidden="1"/>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hidden="1"/>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hidden="1"/>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hidden="1"/>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hidden="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hidden="1"/>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endParaRPr dirty="0"/>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grpSp>
        <p:nvGrpSpPr>
          <p:cNvPr id="2" name="Group 1">
            <a:extLst>
              <a:ext uri="{FF2B5EF4-FFF2-40B4-BE49-F238E27FC236}">
                <a16:creationId xmlns:a16="http://schemas.microsoft.com/office/drawing/2014/main" id="{6D2D9A86-3508-DAB2-7698-A3FE350EE781}"/>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E64386FC-E977-960D-4694-D83DA282B29C}"/>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518CE64D-C78A-5C10-8FA2-7B23550C97F3}"/>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389C4348-5B35-A2E4-0489-4E77F425953C}"/>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8C45F389-8AAE-2FF5-5B7E-F369874D8E75}"/>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4CBEF854-F5B9-0C06-7B32-61183F2F2B07}"/>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702FA59F-B182-EDAB-4F17-32AA37F3D1B7}"/>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92E03678-5989-3328-6963-3FB01CEABEB5}"/>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D18AFFD9-66C7-E96F-EBFA-81E828C5EC97}"/>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762F9A0E-B30F-D76E-E3CA-B8BF5A46F81D}"/>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BAED1172-C5F0-9CD9-35A8-E2672853823D}"/>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733B84F8-C746-3B32-10B3-337B858CC1BD}"/>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5B710809-5809-0D20-4B27-002049D94252}"/>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DEC67B99-E84F-227C-FBED-284074421C1A}"/>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6" r:id="rId3"/>
    <p:sldLayoutId id="2147483673" r:id="rId4"/>
  </p:sldLayoutIdLst>
  <p:hf hdr="0" ftr="0" dt="0"/>
  <p:txStyles>
    <p:title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17/06/relationships/model3d" Target="../media/model3d2.glb"/><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85.png"/><Relationship Id="rId7" Type="http://schemas.openxmlformats.org/officeDocument/2006/relationships/image" Target="../media/image13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11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85.png"/><Relationship Id="rId7" Type="http://schemas.openxmlformats.org/officeDocument/2006/relationships/image" Target="../media/image13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11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85.png"/><Relationship Id="rId7" Type="http://schemas.openxmlformats.org/officeDocument/2006/relationships/image" Target="../media/image13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1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13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jp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17/06/relationships/model3d" Target="../media/model3d1.glb"/><Relationship Id="rId7"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2.svg"/><Relationship Id="rId5" Type="http://schemas.microsoft.com/office/2017/06/relationships/model3d" Target="../media/model3d2.glb"/><Relationship Id="rId10" Type="http://schemas.openxmlformats.org/officeDocument/2006/relationships/image" Target="../media/image91.png"/><Relationship Id="rId4" Type="http://schemas.openxmlformats.org/officeDocument/2006/relationships/image" Target="../media/image87.png"/><Relationship Id="rId9" Type="http://schemas.openxmlformats.org/officeDocument/2006/relationships/image" Target="../media/image9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60.png"/></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9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3"/>
        <p:cNvGrpSpPr/>
        <p:nvPr/>
      </p:nvGrpSpPr>
      <p:grpSpPr>
        <a:xfrm>
          <a:off x="0" y="0"/>
          <a:ext cx="0" cy="0"/>
          <a:chOff x="0" y="0"/>
          <a:chExt cx="0" cy="0"/>
        </a:xfrm>
      </p:grpSpPr>
      <p:sp>
        <p:nvSpPr>
          <p:cNvPr id="10" name="Google Shape;55;p1">
            <a:extLst>
              <a:ext uri="{FF2B5EF4-FFF2-40B4-BE49-F238E27FC236}">
                <a16:creationId xmlns:a16="http://schemas.microsoft.com/office/drawing/2014/main" id="{E0C01CB4-AC3C-483E-BD2E-A3E8F1738278}"/>
              </a:ext>
            </a:extLst>
          </p:cNvPr>
          <p:cNvSpPr txBox="1">
            <a:spLocks/>
          </p:cNvSpPr>
          <p:nvPr/>
        </p:nvSpPr>
        <p:spPr>
          <a:xfrm>
            <a:off x="288051" y="197233"/>
            <a:ext cx="6608050" cy="2736800"/>
          </a:xfrm>
          <a:prstGeom prst="rect">
            <a:avLst/>
          </a:prstGeom>
          <a:noFill/>
          <a:ln>
            <a:noFill/>
          </a:ln>
        </p:spPr>
        <p:txBody>
          <a:bodyPr spcFirstLastPara="1" wrap="square" lIns="121900" tIns="121900" rIns="121900" bIns="121900" anchor="b" anchorCtr="0">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5200"/>
            </a:pPr>
            <a:r>
              <a:rPr lang="en-GB" sz="5467" dirty="0">
                <a:solidFill>
                  <a:srgbClr val="FE860E"/>
                </a:solidFill>
                <a:latin typeface="Montserrat ExtraLight"/>
                <a:ea typeface="Montserrat ExtraLight"/>
                <a:cs typeface="Montserrat ExtraLight"/>
                <a:sym typeface="Montserrat ExtraLight"/>
              </a:rPr>
              <a:t>Optimizing Tracking Windows for Improved Cislunar Inter-Satellite Autonomous Navigation</a:t>
            </a:r>
          </a:p>
          <a:p>
            <a:pPr>
              <a:buSzPts val="5200"/>
            </a:pPr>
            <a:endParaRPr lang="en-US" sz="5333" b="1" dirty="0">
              <a:latin typeface="EB Garamond"/>
              <a:ea typeface="EB Garamond"/>
              <a:cs typeface="EB Garamond"/>
            </a:endParaRPr>
          </a:p>
        </p:txBody>
      </p:sp>
      <p:sp>
        <p:nvSpPr>
          <p:cNvPr id="14" name="Google Shape;56;p1">
            <a:extLst>
              <a:ext uri="{FF2B5EF4-FFF2-40B4-BE49-F238E27FC236}">
                <a16:creationId xmlns:a16="http://schemas.microsoft.com/office/drawing/2014/main" id="{BBAA63BC-7CDA-4A07-A394-AFDBE458FA1B}"/>
              </a:ext>
            </a:extLst>
          </p:cNvPr>
          <p:cNvSpPr txBox="1"/>
          <p:nvPr/>
        </p:nvSpPr>
        <p:spPr>
          <a:xfrm>
            <a:off x="296612" y="2327906"/>
            <a:ext cx="11859200" cy="3385502"/>
          </a:xfrm>
          <a:prstGeom prst="rect">
            <a:avLst/>
          </a:prstGeom>
          <a:noFill/>
          <a:ln>
            <a:noFill/>
          </a:ln>
        </p:spPr>
        <p:txBody>
          <a:bodyPr spcFirstLastPara="1" wrap="square" lIns="121900" tIns="121900" rIns="121900" bIns="121900" anchor="t" anchorCtr="0">
            <a:spAutoFit/>
          </a:bodyPr>
          <a:lstStyle/>
          <a:p>
            <a:pPr>
              <a:buClr>
                <a:srgbClr val="000000"/>
              </a:buClr>
              <a:buSzPts val="1800"/>
            </a:pPr>
            <a:endParaRPr lang="en-GB" sz="2400" dirty="0">
              <a:solidFill>
                <a:srgbClr val="FFFFFF"/>
              </a:solidFill>
              <a:latin typeface="Montserrat"/>
              <a:ea typeface="Montserrat"/>
              <a:cs typeface="Montserrat"/>
              <a:sym typeface="Montserrat"/>
            </a:endParaRPr>
          </a:p>
          <a:p>
            <a:pPr>
              <a:buClr>
                <a:srgbClr val="000000"/>
              </a:buClr>
              <a:buSzPts val="1800"/>
            </a:pPr>
            <a:endParaRPr lang="en-GB" sz="2400" dirty="0">
              <a:solidFill>
                <a:srgbClr val="FFFFFF"/>
              </a:solidFill>
              <a:latin typeface="Montserrat"/>
              <a:ea typeface="Montserrat"/>
              <a:cs typeface="Montserrat"/>
              <a:sym typeface="Montserrat"/>
            </a:endParaRPr>
          </a:p>
          <a:p>
            <a:pPr>
              <a:buClr>
                <a:srgbClr val="000000"/>
              </a:buClr>
              <a:buSzPts val="1800"/>
            </a:pPr>
            <a:r>
              <a:rPr lang="en-GB" sz="2400" dirty="0">
                <a:solidFill>
                  <a:srgbClr val="FFFFFF"/>
                </a:solidFill>
                <a:latin typeface="Montserrat"/>
                <a:ea typeface="Montserrat"/>
                <a:cs typeface="Montserrat"/>
                <a:sym typeface="Montserrat"/>
              </a:rPr>
              <a:t>Student</a:t>
            </a:r>
          </a:p>
          <a:p>
            <a:pPr>
              <a:buClr>
                <a:srgbClr val="000000"/>
              </a:buClr>
              <a:buSzPts val="1800"/>
            </a:pPr>
            <a:r>
              <a:rPr lang="en-GB" sz="2400" dirty="0">
                <a:solidFill>
                  <a:srgbClr val="FFFFFF"/>
                </a:solidFill>
                <a:latin typeface="Montserrat ExtraLight" panose="00000300000000000000" pitchFamily="2" charset="0"/>
                <a:ea typeface="Montserrat"/>
                <a:cs typeface="Montserrat"/>
                <a:sym typeface="Montserrat"/>
              </a:rPr>
              <a:t>Thomas Bosboom</a:t>
            </a:r>
          </a:p>
          <a:p>
            <a:pPr>
              <a:buClr>
                <a:srgbClr val="000000"/>
              </a:buClr>
              <a:buSzPts val="1800"/>
            </a:pPr>
            <a:endParaRPr lang="en-GB" sz="2400" dirty="0">
              <a:solidFill>
                <a:srgbClr val="FFFFFF"/>
              </a:solidFill>
              <a:latin typeface="Montserrat"/>
              <a:sym typeface="Montserrat"/>
            </a:endParaRPr>
          </a:p>
          <a:p>
            <a:pPr>
              <a:buClr>
                <a:srgbClr val="000000"/>
              </a:buClr>
              <a:buSzPts val="1800"/>
            </a:pPr>
            <a:r>
              <a:rPr lang="en-GB" sz="2400" dirty="0">
                <a:solidFill>
                  <a:srgbClr val="FFFFFF"/>
                </a:solidFill>
                <a:latin typeface="Montserrat"/>
                <a:sym typeface="Montserrat"/>
              </a:rPr>
              <a:t>Supervisors</a:t>
            </a:r>
          </a:p>
          <a:p>
            <a:pPr>
              <a:buClr>
                <a:srgbClr val="000000"/>
              </a:buClr>
              <a:buSzPts val="1800"/>
            </a:pPr>
            <a:r>
              <a:rPr lang="en-GB" sz="2400" dirty="0">
                <a:solidFill>
                  <a:srgbClr val="FFFFFF"/>
                </a:solidFill>
                <a:latin typeface="Montserrat ExtraLight" panose="00000300000000000000" pitchFamily="2" charset="0"/>
                <a:sym typeface="Montserrat"/>
              </a:rPr>
              <a:t>Stefano Speretta</a:t>
            </a:r>
          </a:p>
          <a:p>
            <a:pPr>
              <a:buClr>
                <a:srgbClr val="000000"/>
              </a:buClr>
              <a:buSzPts val="1800"/>
            </a:pPr>
            <a:r>
              <a:rPr lang="en-GB" sz="2400" dirty="0">
                <a:solidFill>
                  <a:srgbClr val="FFFFFF"/>
                </a:solidFill>
                <a:latin typeface="Montserrat ExtraLight" panose="00000300000000000000" pitchFamily="2" charset="0"/>
                <a:sym typeface="Montserrat"/>
              </a:rPr>
              <a:t>Erdem Turan</a:t>
            </a:r>
            <a:endParaRPr sz="1867" dirty="0">
              <a:solidFill>
                <a:srgbClr val="FFFFFF"/>
              </a:solidFill>
              <a:latin typeface="Montserrat ExtraLight" panose="00000300000000000000" pitchFamily="2" charset="0"/>
            </a:endParaRPr>
          </a:p>
          <a:p>
            <a:pPr>
              <a:buClr>
                <a:srgbClr val="000000"/>
              </a:buClr>
              <a:buSzPts val="900"/>
            </a:pPr>
            <a:endParaRPr sz="1200" dirty="0">
              <a:solidFill>
                <a:srgbClr val="FFFFFF"/>
              </a:solidFill>
            </a:endParaRPr>
          </a:p>
        </p:txBody>
      </p:sp>
      <p:sp>
        <p:nvSpPr>
          <p:cNvPr id="2" name="Tijdelijke aanduiding voor dianummer 1">
            <a:extLst>
              <a:ext uri="{FF2B5EF4-FFF2-40B4-BE49-F238E27FC236}">
                <a16:creationId xmlns:a16="http://schemas.microsoft.com/office/drawing/2014/main" id="{289F51CF-95FC-0309-D43A-21491E185E2A}"/>
              </a:ext>
            </a:extLst>
          </p:cNvPr>
          <p:cNvSpPr>
            <a:spLocks noGrp="1"/>
          </p:cNvSpPr>
          <p:nvPr>
            <p:ph type="sldNum" sz="quarter" idx="2"/>
          </p:nvPr>
        </p:nvSpPr>
        <p:spPr>
          <a:prstGeom prst="rect">
            <a:avLst/>
          </a:prstGeom>
          <a:noFill/>
          <a:ln>
            <a:noFill/>
          </a:ln>
        </p:spPr>
        <p:txBody>
          <a:bodyPr spcFirstLastPara="1" vert="horz" wrap="square" lIns="91425" tIns="91425" rIns="91425" bIns="91425" rtlCol="0" anchor="ctr" anchorCtr="0">
            <a:normAutofit fontScale="25000" lnSpcReduction="20000"/>
          </a:bodyPr>
          <a:lstStyle>
            <a:defPPr>
              <a:defRPr lang="nl-NL"/>
            </a:defPPr>
            <a:lvl1pPr marL="0" marR="0" lvl="0"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effectLst/>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9pPr>
          </a:lstStyle>
          <a:p>
            <a:pPr algn="r"/>
            <a:fld id="{00000000-1234-1234-1234-123412341234}" type="slidenum">
              <a:rPr lang="en-GB" smtClean="0"/>
              <a:pPr algn="r"/>
              <a:t>1</a:t>
            </a:fld>
            <a:endParaRPr lang="en-GB"/>
          </a:p>
        </p:txBody>
      </p:sp>
      <mc:AlternateContent xmlns:mc="http://schemas.openxmlformats.org/markup-compatibility/2006">
        <mc:Choice xmlns:am3d="http://schemas.microsoft.com/office/drawing/2017/model3d" Requires="am3d">
          <p:graphicFrame>
            <p:nvGraphicFramePr>
              <p:cNvPr id="4" name="3D Model 3" descr="The Moon">
                <a:extLst>
                  <a:ext uri="{FF2B5EF4-FFF2-40B4-BE49-F238E27FC236}">
                    <a16:creationId xmlns:a16="http://schemas.microsoft.com/office/drawing/2014/main" id="{DDA56576-72BC-9734-5FC7-D66C3E48E408}"/>
                  </a:ext>
                </a:extLst>
              </p:cNvPr>
              <p:cNvGraphicFramePr>
                <a:graphicFrameLocks noChangeAspect="1"/>
              </p:cNvGraphicFramePr>
              <p:nvPr>
                <p:extLst>
                  <p:ext uri="{D42A27DB-BD31-4B8C-83A1-F6EECF244321}">
                    <p14:modId xmlns:p14="http://schemas.microsoft.com/office/powerpoint/2010/main" val="1384382146"/>
                  </p:ext>
                </p:extLst>
              </p:nvPr>
            </p:nvGraphicFramePr>
            <p:xfrm>
              <a:off x="6604000" y="1144592"/>
              <a:ext cx="8312282" cy="8334101"/>
            </p:xfrm>
            <a:graphic>
              <a:graphicData uri="http://schemas.microsoft.com/office/drawing/2017/model3d">
                <am3d:model3d r:embed="rId3">
                  <am3d:spPr>
                    <a:xfrm>
                      <a:off x="0" y="0"/>
                      <a:ext cx="8312282" cy="8334101"/>
                    </a:xfrm>
                    <a:prstGeom prst="rect">
                      <a:avLst/>
                    </a:prstGeom>
                    <a:noFill/>
                    <a:effectLst>
                      <a:glow rad="127000">
                        <a:schemeClr val="accent1">
                          <a:alpha val="2000"/>
                        </a:schemeClr>
                      </a:glow>
                      <a:reflection endPos="0" dist="50800" dir="5400000" sy="-100000" algn="bl" rotWithShape="0"/>
                    </a:effectLst>
                    <a:scene3d>
                      <a:camera prst="orthographicFront"/>
                      <a:lightRig rig="threePt" dir="t"/>
                    </a:scene3d>
                    <a:sp3d/>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m3d:postTrans dx="0" dy="0" dz="0"/>
                  </am3d:trans>
                  <am3d:raster rName="Office3DRenderer" rVer="16.0.8326">
                    <am3d:blip r:embed="rId4"/>
                  </am3d:raster>
                  <am3d:objViewport viewportSz="15059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Moon">
                <a:extLst>
                  <a:ext uri="{FF2B5EF4-FFF2-40B4-BE49-F238E27FC236}">
                    <a16:creationId xmlns:a16="http://schemas.microsoft.com/office/drawing/2014/main" id="{DDA56576-72BC-9734-5FC7-D66C3E48E408}"/>
                  </a:ext>
                </a:extLst>
              </p:cNvPr>
              <p:cNvPicPr>
                <a:picLocks noGrp="1" noRot="1" noChangeAspect="1" noMove="1" noResize="1" noEditPoints="1" noAdjustHandles="1" noChangeArrowheads="1" noChangeShapeType="1" noCrop="1"/>
              </p:cNvPicPr>
              <p:nvPr/>
            </p:nvPicPr>
            <p:blipFill>
              <a:blip r:embed="rId4"/>
              <a:stretch>
                <a:fillRect/>
              </a:stretch>
            </p:blipFill>
            <p:spPr>
              <a:xfrm>
                <a:off x="6604000" y="1144592"/>
                <a:ext cx="8312282" cy="8334101"/>
              </a:xfrm>
              <a:prstGeom prst="rect">
                <a:avLst/>
              </a:prstGeom>
              <a:noFill/>
              <a:effectLst>
                <a:glow rad="127000">
                  <a:schemeClr val="accent1">
                    <a:alpha val="2000"/>
                  </a:schemeClr>
                </a:glow>
                <a:reflection endPos="0" dist="50800" dir="5400000" sy="-100000" algn="bl" rotWithShape="0"/>
              </a:effectLst>
              <a:scene3d>
                <a:camera prst="orthographicFront"/>
                <a:lightRig rig="threePt" dir="t"/>
              </a:scene3d>
              <a:sp3d/>
            </p:spPr>
          </p:pic>
        </mc:Fallback>
      </mc:AlternateContent>
      <mc:AlternateContent xmlns:mc="http://schemas.openxmlformats.org/markup-compatibility/2006">
        <mc:Choice xmlns:am3d="http://schemas.microsoft.com/office/drawing/2017/model3d" Requires="am3d">
          <p:graphicFrame>
            <p:nvGraphicFramePr>
              <p:cNvPr id="5" name="3D Model 4" descr="Earth">
                <a:extLst>
                  <a:ext uri="{FF2B5EF4-FFF2-40B4-BE49-F238E27FC236}">
                    <a16:creationId xmlns:a16="http://schemas.microsoft.com/office/drawing/2014/main" id="{C8EC9E8D-114A-6EEE-018A-EC1630C0F3FF}"/>
                  </a:ext>
                </a:extLst>
              </p:cNvPr>
              <p:cNvGraphicFramePr>
                <a:graphicFrameLocks noChangeAspect="1"/>
              </p:cNvGraphicFramePr>
              <p:nvPr>
                <p:extLst>
                  <p:ext uri="{D42A27DB-BD31-4B8C-83A1-F6EECF244321}">
                    <p14:modId xmlns:p14="http://schemas.microsoft.com/office/powerpoint/2010/main" val="1004373682"/>
                  </p:ext>
                </p:extLst>
              </p:nvPr>
            </p:nvGraphicFramePr>
            <p:xfrm flipH="1">
              <a:off x="8859685" y="532583"/>
              <a:ext cx="308945" cy="308945"/>
            </p:xfrm>
            <a:graphic>
              <a:graphicData uri="http://schemas.microsoft.com/office/drawing/2017/model3d">
                <am3d:model3d r:embed="rId5">
                  <am3d:spPr>
                    <a:xfrm flipH="1">
                      <a:off x="0" y="0"/>
                      <a:ext cx="308945" cy="308945"/>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652248" ay="1016075" az="518122"/>
                    <am3d:postTrans dx="0" dy="0" dz="0"/>
                  </am3d:trans>
                  <am3d:raster rName="Office3DRenderer" rVer="16.0.8326">
                    <am3d:blip r:embed="rId6"/>
                  </am3d:raster>
                  <am3d:objViewport viewportSz="4212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Earth">
                <a:extLst>
                  <a:ext uri="{FF2B5EF4-FFF2-40B4-BE49-F238E27FC236}">
                    <a16:creationId xmlns:a16="http://schemas.microsoft.com/office/drawing/2014/main" id="{C8EC9E8D-114A-6EEE-018A-EC1630C0F3FF}"/>
                  </a:ext>
                </a:extLst>
              </p:cNvPr>
              <p:cNvPicPr>
                <a:picLocks noGrp="1" noRot="1" noChangeAspect="1" noMove="1" noResize="1" noEditPoints="1" noAdjustHandles="1" noChangeArrowheads="1" noChangeShapeType="1" noCrop="1"/>
              </p:cNvPicPr>
              <p:nvPr/>
            </p:nvPicPr>
            <p:blipFill>
              <a:blip r:embed="rId6"/>
              <a:stretch>
                <a:fillRect/>
              </a:stretch>
            </p:blipFill>
            <p:spPr>
              <a:xfrm flipH="1">
                <a:off x="8859685" y="532583"/>
                <a:ext cx="308945" cy="308945"/>
              </a:xfrm>
              <a:prstGeom prst="rect">
                <a:avLst/>
              </a:prstGeom>
            </p:spPr>
          </p:pic>
        </mc:Fallback>
      </mc:AlternateContent>
      <p:sp>
        <p:nvSpPr>
          <p:cNvPr id="3" name="TextBox 2">
            <a:extLst>
              <a:ext uri="{FF2B5EF4-FFF2-40B4-BE49-F238E27FC236}">
                <a16:creationId xmlns:a16="http://schemas.microsoft.com/office/drawing/2014/main" id="{C468E2E3-B781-F3FE-D205-BF9AC6348255}"/>
              </a:ext>
            </a:extLst>
          </p:cNvPr>
          <p:cNvSpPr txBox="1"/>
          <p:nvPr/>
        </p:nvSpPr>
        <p:spPr>
          <a:xfrm>
            <a:off x="6535972" y="-95250"/>
            <a:ext cx="6170377" cy="7391400"/>
          </a:xfrm>
          <a:prstGeom prst="rect">
            <a:avLst/>
          </a:prstGeom>
          <a:solidFill>
            <a:schemeClr val="dk1">
              <a:alpha val="25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LID4096"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1" name="Google Shape;58;p1">
            <a:extLst>
              <a:ext uri="{FF2B5EF4-FFF2-40B4-BE49-F238E27FC236}">
                <a16:creationId xmlns:a16="http://schemas.microsoft.com/office/drawing/2014/main" id="{FA342948-8CE9-4FC0-A582-C9AF85038934}"/>
              </a:ext>
            </a:extLst>
          </p:cNvPr>
          <p:cNvPicPr preferRelativeResize="0"/>
          <p:nvPr/>
        </p:nvPicPr>
        <p:blipFill rotWithShape="1">
          <a:blip r:embed="rId7">
            <a:alphaModFix/>
          </a:blip>
          <a:srcRect/>
          <a:stretch/>
        </p:blipFill>
        <p:spPr>
          <a:xfrm>
            <a:off x="288051" y="5713408"/>
            <a:ext cx="1879033" cy="110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59000" fill="hold"/>
                                        <p:tgtEl>
                                          <p:spTgt spid="4"/>
                                        </p:tgtEl>
                                        <p:attrNameLst>
                                          <p:attrName>3d.view.rotation.y</p:attrName>
                                        </p:attrNameLst>
                                      </p:cBhvr>
                                    </p:animRot>
                                  </p:childTnLst>
                                </p:cTn>
                              </p:par>
                              <p:par>
                                <p:cTn id="7" presetID="37" presetClass="emph" presetSubtype="256" fill="hold" nodeType="withEffect">
                                  <p:stCondLst>
                                    <p:cond delay="0"/>
                                  </p:stCondLst>
                                  <p:childTnLst>
                                    <p:animRot by="-21600000">
                                      <p:cBhvr>
                                        <p:cTn id="8" dur="59000" fill="hold"/>
                                        <p:tgtEl>
                                          <p:spTgt spid="5"/>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72D2B-2B36-FCB9-4CFB-2C3781DD7402}"/>
            </a:ext>
          </a:extLst>
        </p:cNvPr>
        <p:cNvGrpSpPr/>
        <p:nvPr/>
      </p:nvGrpSpPr>
      <p:grpSpPr>
        <a:xfrm>
          <a:off x="0" y="0"/>
          <a:ext cx="0" cy="0"/>
          <a:chOff x="0" y="0"/>
          <a:chExt cx="0" cy="0"/>
        </a:xfrm>
      </p:grpSpPr>
      <p:sp>
        <p:nvSpPr>
          <p:cNvPr id="11" name="Titel 9">
            <a:extLst>
              <a:ext uri="{FF2B5EF4-FFF2-40B4-BE49-F238E27FC236}">
                <a16:creationId xmlns:a16="http://schemas.microsoft.com/office/drawing/2014/main" id="{EE77B2D0-9702-15F4-9E0E-D0108080DB4C}"/>
              </a:ext>
            </a:extLst>
          </p:cNvPr>
          <p:cNvSpPr txBox="1">
            <a:spLocks noGrp="1"/>
          </p:cNvSpPr>
          <p:nvPr>
            <p:ph type="title"/>
          </p:nvPr>
        </p:nvSpPr>
        <p:spPr>
          <a:prstGeom prst="rect">
            <a:avLst/>
          </a:prstGeom>
        </p:spPr>
        <p:txBody>
          <a:bodyPr>
            <a:normAutofit/>
          </a:bodyPr>
          <a:lstStyle>
            <a:lvl1pPr defTabSz="850391">
              <a:tabLst>
                <a:tab pos="1155700" algn="l"/>
              </a:tabLst>
              <a:defRPr sz="2976"/>
            </a:lvl1pPr>
          </a:lstStyle>
          <a:p>
            <a:r>
              <a:rPr lang="nl-NL" dirty="0" err="1"/>
              <a:t>Methodology</a:t>
            </a:r>
            <a:r>
              <a:rPr lang="nl-NL" dirty="0"/>
              <a:t> | </a:t>
            </a:r>
            <a:r>
              <a:rPr lang="nl-NL" dirty="0" err="1"/>
              <a:t>LUMIO’s</a:t>
            </a:r>
            <a:r>
              <a:rPr lang="nl-NL" dirty="0"/>
              <a:t> </a:t>
            </a:r>
            <a:r>
              <a:rPr lang="nl-NL" dirty="0" err="1"/>
              <a:t>orbit</a:t>
            </a:r>
            <a:endParaRPr dirty="0"/>
          </a:p>
        </p:txBody>
      </p:sp>
      <p:sp>
        <p:nvSpPr>
          <p:cNvPr id="3158" name="Tijdelijke aanduiding voor verticale tekst 10">
            <a:extLst>
              <a:ext uri="{FF2B5EF4-FFF2-40B4-BE49-F238E27FC236}">
                <a16:creationId xmlns:a16="http://schemas.microsoft.com/office/drawing/2014/main" id="{3D46E97D-9E1F-C48E-ADC4-6850625EBAE0}"/>
              </a:ext>
            </a:extLst>
          </p:cNvPr>
          <p:cNvSpPr txBox="1">
            <a:spLocks noGrp="1"/>
          </p:cNvSpPr>
          <p:nvPr>
            <p:ph type="body" idx="1"/>
          </p:nvPr>
        </p:nvSpPr>
        <p:spPr>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2" name="Slide Number Placeholder 1">
            <a:extLst>
              <a:ext uri="{FF2B5EF4-FFF2-40B4-BE49-F238E27FC236}">
                <a16:creationId xmlns:a16="http://schemas.microsoft.com/office/drawing/2014/main" id="{E04B7F85-88FB-9FEE-4EFA-7A183F24B2D3}"/>
              </a:ext>
            </a:extLst>
          </p:cNvPr>
          <p:cNvSpPr>
            <a:spLocks noGrp="1"/>
          </p:cNvSpPr>
          <p:nvPr>
            <p:ph type="sldNum" sz="quarter" idx="2"/>
          </p:nvPr>
        </p:nvSpPr>
        <p:spPr/>
        <p:txBody>
          <a:bodyPr/>
          <a:lstStyle/>
          <a:p>
            <a:fld id="{86CB4B4D-7CA3-9044-876B-883B54F8677D}" type="slidenum">
              <a:rPr lang="en-NL" smtClean="0"/>
              <a:t>10</a:t>
            </a:fld>
            <a:endParaRPr lang="en-NL"/>
          </a:p>
        </p:txBody>
      </p:sp>
      <p:pic>
        <p:nvPicPr>
          <p:cNvPr id="7" name="IntroLUMIO_Orbit_cropped_orbit_only">
            <a:hlinkClick r:id="" action="ppaction://media"/>
            <a:extLst>
              <a:ext uri="{FF2B5EF4-FFF2-40B4-BE49-F238E27FC236}">
                <a16:creationId xmlns:a16="http://schemas.microsoft.com/office/drawing/2014/main" id="{B2DFBFE7-7F50-9D21-2E28-380B851CAC75}"/>
              </a:ext>
            </a:extLst>
          </p:cNvPr>
          <p:cNvPicPr>
            <a:picLocks noChangeAspect="1"/>
          </p:cNvPicPr>
          <p:nvPr>
            <a:videoFile r:link="rId1"/>
            <p:extLst>
              <p:ext uri="{DAA4B4D4-6D71-4841-9C94-3DE7FCFB9230}">
                <p14:media xmlns:p14="http://schemas.microsoft.com/office/powerpoint/2010/main" r:embed="rId2">
                  <p14:trim st="11385"/>
                </p14:media>
              </p:ext>
            </p:extLst>
          </p:nvPr>
        </p:nvPicPr>
        <p:blipFill>
          <a:blip r:embed="rId5"/>
          <a:stretch>
            <a:fillRect/>
          </a:stretch>
        </p:blipFill>
        <p:spPr>
          <a:xfrm>
            <a:off x="1795581" y="1494566"/>
            <a:ext cx="8600837" cy="4837971"/>
          </a:xfrm>
          <a:prstGeom prst="rect">
            <a:avLst/>
          </a:prstGeom>
        </p:spPr>
      </p:pic>
    </p:spTree>
    <p:extLst>
      <p:ext uri="{BB962C8B-B14F-4D97-AF65-F5344CB8AC3E}">
        <p14:creationId xmlns:p14="http://schemas.microsoft.com/office/powerpoint/2010/main" val="173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952E2-E139-D64B-B47F-026E06003963}"/>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0643120-A6FE-7B39-853B-67645624BA65}"/>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0C2BB6A2-7F97-5494-E67C-C67A482E87BF}"/>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Details baseline scenario</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21BD6438-432E-66D8-B00E-01DBCB10AA02}"/>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24597523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Default scenario | State </a:t>
            </a:r>
            <a:r>
              <a:rPr lang="nl-NL" dirty="0" err="1"/>
              <a:t>estimation</a:t>
            </a:r>
            <a:r>
              <a:rPr lang="nl-NL" dirty="0"/>
              <a:t> </a:t>
            </a:r>
            <a:r>
              <a:rPr lang="nl-NL" dirty="0" err="1"/>
              <a:t>uncertainty</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101</a:t>
            </a:fld>
            <a:endParaRPr lang="en-NL"/>
          </a:p>
        </p:txBody>
      </p:sp>
      <p:pic>
        <p:nvPicPr>
          <p:cNvPr id="5" name="Picture 4" descr="A graph of different types of lines&#10;&#10;Description automatically generated with medium confidence">
            <a:extLst>
              <a:ext uri="{FF2B5EF4-FFF2-40B4-BE49-F238E27FC236}">
                <a16:creationId xmlns:a16="http://schemas.microsoft.com/office/drawing/2014/main" id="{75C516FC-C8A8-2D1E-2361-9BA07780E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1968151"/>
            <a:ext cx="10058420" cy="3657607"/>
          </a:xfrm>
          <a:prstGeom prst="rect">
            <a:avLst/>
          </a:prstGeom>
        </p:spPr>
      </p:pic>
    </p:spTree>
    <p:extLst>
      <p:ext uri="{BB962C8B-B14F-4D97-AF65-F5344CB8AC3E}">
        <p14:creationId xmlns:p14="http://schemas.microsoft.com/office/powerpoint/2010/main" val="5372739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Default scenario | State </a:t>
            </a:r>
            <a:r>
              <a:rPr lang="nl-NL" dirty="0" err="1"/>
              <a:t>estimation</a:t>
            </a:r>
            <a:r>
              <a:rPr lang="nl-NL" dirty="0"/>
              <a:t> </a:t>
            </a:r>
            <a:r>
              <a:rPr lang="nl-NL" dirty="0" err="1"/>
              <a:t>uncertainty</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102</a:t>
            </a:fld>
            <a:endParaRPr lang="en-NL"/>
          </a:p>
        </p:txBody>
      </p:sp>
      <p:pic>
        <p:nvPicPr>
          <p:cNvPr id="5" name="Picture 4">
            <a:extLst>
              <a:ext uri="{FF2B5EF4-FFF2-40B4-BE49-F238E27FC236}">
                <a16:creationId xmlns:a16="http://schemas.microsoft.com/office/drawing/2014/main" id="{75C516FC-C8A8-2D1E-2361-9BA07780E9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6790" y="1968151"/>
            <a:ext cx="10058420" cy="3657607"/>
          </a:xfrm>
          <a:prstGeom prst="rect">
            <a:avLst/>
          </a:prstGeom>
        </p:spPr>
      </p:pic>
    </p:spTree>
    <p:extLst>
      <p:ext uri="{BB962C8B-B14F-4D97-AF65-F5344CB8AC3E}">
        <p14:creationId xmlns:p14="http://schemas.microsoft.com/office/powerpoint/2010/main" val="2239040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Default scenario | </a:t>
            </a:r>
            <a:r>
              <a:rPr lang="nl-NL" dirty="0" err="1"/>
              <a:t>Estimation</a:t>
            </a:r>
            <a:r>
              <a:rPr lang="nl-NL" dirty="0"/>
              <a:t> error</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103</a:t>
            </a:fld>
            <a:endParaRPr lang="en-NL"/>
          </a:p>
        </p:txBody>
      </p:sp>
      <p:pic>
        <p:nvPicPr>
          <p:cNvPr id="3" name="Picture 2" descr="A graph of a number of waves&#10;&#10;Description automatically generated with medium confidence">
            <a:extLst>
              <a:ext uri="{FF2B5EF4-FFF2-40B4-BE49-F238E27FC236}">
                <a16:creationId xmlns:a16="http://schemas.microsoft.com/office/drawing/2014/main" id="{83D0CE39-EB61-19A7-A114-B2019409B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646" y="1563620"/>
            <a:ext cx="10076708" cy="3730759"/>
          </a:xfrm>
          <a:prstGeom prst="rect">
            <a:avLst/>
          </a:prstGeom>
        </p:spPr>
      </p:pic>
    </p:spTree>
    <p:extLst>
      <p:ext uri="{BB962C8B-B14F-4D97-AF65-F5344CB8AC3E}">
        <p14:creationId xmlns:p14="http://schemas.microsoft.com/office/powerpoint/2010/main" val="3158490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Default scenario | </a:t>
            </a:r>
            <a:r>
              <a:rPr lang="nl-NL" dirty="0" err="1"/>
              <a:t>Dispersion</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104</a:t>
            </a:fld>
            <a:endParaRPr lang="en-NL"/>
          </a:p>
        </p:txBody>
      </p:sp>
      <p:pic>
        <p:nvPicPr>
          <p:cNvPr id="3" name="Picture 2">
            <a:extLst>
              <a:ext uri="{FF2B5EF4-FFF2-40B4-BE49-F238E27FC236}">
                <a16:creationId xmlns:a16="http://schemas.microsoft.com/office/drawing/2014/main" id="{83D0CE39-EB61-19A7-A114-B2019409B8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3448" y="1544366"/>
            <a:ext cx="10016337" cy="4552881"/>
          </a:xfrm>
          <a:prstGeom prst="rect">
            <a:avLst/>
          </a:prstGeom>
        </p:spPr>
      </p:pic>
    </p:spTree>
    <p:extLst>
      <p:ext uri="{BB962C8B-B14F-4D97-AF65-F5344CB8AC3E}">
        <p14:creationId xmlns:p14="http://schemas.microsoft.com/office/powerpoint/2010/main" val="18966032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Default scenario | </a:t>
            </a:r>
            <a:r>
              <a:rPr lang="nl-NL" dirty="0" err="1"/>
              <a:t>Dispersion</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105</a:t>
            </a:fld>
            <a:endParaRPr lang="en-NL"/>
          </a:p>
        </p:txBody>
      </p:sp>
      <p:pic>
        <p:nvPicPr>
          <p:cNvPr id="3" name="Picture 2">
            <a:extLst>
              <a:ext uri="{FF2B5EF4-FFF2-40B4-BE49-F238E27FC236}">
                <a16:creationId xmlns:a16="http://schemas.microsoft.com/office/drawing/2014/main" id="{83D0CE39-EB61-19A7-A114-B2019409B8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3354" y="1544366"/>
            <a:ext cx="9876525" cy="4552881"/>
          </a:xfrm>
          <a:prstGeom prst="rect">
            <a:avLst/>
          </a:prstGeom>
        </p:spPr>
      </p:pic>
    </p:spTree>
    <p:extLst>
      <p:ext uri="{BB962C8B-B14F-4D97-AF65-F5344CB8AC3E}">
        <p14:creationId xmlns:p14="http://schemas.microsoft.com/office/powerpoint/2010/main" val="1684675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different colored lines&#10;&#10;Description automatically generated">
            <a:extLst>
              <a:ext uri="{FF2B5EF4-FFF2-40B4-BE49-F238E27FC236}">
                <a16:creationId xmlns:a16="http://schemas.microsoft.com/office/drawing/2014/main" id="{A0787B48-20A6-2E33-18A8-5A85AE378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20" y="1294133"/>
            <a:ext cx="7656676" cy="3832663"/>
          </a:xfrm>
          <a:prstGeom prst="rect">
            <a:avLst/>
          </a:prstGeom>
        </p:spPr>
      </p:pic>
      <p:pic>
        <p:nvPicPr>
          <p:cNvPr id="5" name="Picture 4" descr="A graph of a graph showing different colored squares&#10;&#10;Description automatically generated">
            <a:extLst>
              <a:ext uri="{FF2B5EF4-FFF2-40B4-BE49-F238E27FC236}">
                <a16:creationId xmlns:a16="http://schemas.microsoft.com/office/drawing/2014/main" id="{C8204191-9060-A722-E7B7-6CBE9BA97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795" y="3557009"/>
            <a:ext cx="4237462" cy="3053341"/>
          </a:xfrm>
          <a:prstGeom prst="rect">
            <a:avLst/>
          </a:prstGeom>
        </p:spPr>
      </p:pic>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Default scenario | </a:t>
            </a:r>
            <a:r>
              <a:rPr lang="nl-NL" dirty="0" err="1"/>
              <a:t>Observations</a:t>
            </a:r>
            <a:endParaRPr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106</a:t>
            </a:fld>
            <a:endParaRPr lang="en-NL"/>
          </a:p>
        </p:txBody>
      </p:sp>
    </p:spTree>
    <p:extLst>
      <p:ext uri="{BB962C8B-B14F-4D97-AF65-F5344CB8AC3E}">
        <p14:creationId xmlns:p14="http://schemas.microsoft.com/office/powerpoint/2010/main" val="41294799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Default scenario | State </a:t>
            </a:r>
            <a:r>
              <a:rPr lang="nl-NL" dirty="0" err="1"/>
              <a:t>correlations</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107</a:t>
            </a:fld>
            <a:endParaRPr lang="en-NL"/>
          </a:p>
        </p:txBody>
      </p:sp>
      <p:pic>
        <p:nvPicPr>
          <p:cNvPr id="3" name="Picture 2" descr="A screenshot of a graph&#10;&#10;Description automatically generated">
            <a:extLst>
              <a:ext uri="{FF2B5EF4-FFF2-40B4-BE49-F238E27FC236}">
                <a16:creationId xmlns:a16="http://schemas.microsoft.com/office/drawing/2014/main" id="{2236A162-A96F-25DF-D375-36A231BF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148" y="1904751"/>
            <a:ext cx="8247904" cy="3730759"/>
          </a:xfrm>
          <a:prstGeom prst="rect">
            <a:avLst/>
          </a:prstGeom>
        </p:spPr>
      </p:pic>
    </p:spTree>
    <p:extLst>
      <p:ext uri="{BB962C8B-B14F-4D97-AF65-F5344CB8AC3E}">
        <p14:creationId xmlns:p14="http://schemas.microsoft.com/office/powerpoint/2010/main" val="41761529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Default scenario | </a:t>
            </a:r>
            <a:r>
              <a:rPr lang="nl-NL" dirty="0" err="1"/>
              <a:t>Observability</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108</a:t>
            </a:fld>
            <a:endParaRPr lang="en-NL"/>
          </a:p>
        </p:txBody>
      </p:sp>
      <p:pic>
        <p:nvPicPr>
          <p:cNvPr id="8" name="Picture 7" descr="A graph of a number of lines&#10;&#10;Description automatically generated with medium confidence">
            <a:extLst>
              <a:ext uri="{FF2B5EF4-FFF2-40B4-BE49-F238E27FC236}">
                <a16:creationId xmlns:a16="http://schemas.microsoft.com/office/drawing/2014/main" id="{F7E547B2-0707-8724-5FE1-D20425809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314" y="1801505"/>
            <a:ext cx="5133371" cy="4868838"/>
          </a:xfrm>
          <a:prstGeom prst="rect">
            <a:avLst/>
          </a:prstGeom>
        </p:spPr>
      </p:pic>
    </p:spTree>
    <p:extLst>
      <p:ext uri="{BB962C8B-B14F-4D97-AF65-F5344CB8AC3E}">
        <p14:creationId xmlns:p14="http://schemas.microsoft.com/office/powerpoint/2010/main" val="42331585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66432-19AE-7A02-E805-D6C3A995B6E7}"/>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6E20577-9098-6288-7F6D-2AC02F47F8F0}"/>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1FE99E56-DC96-1ED0-D476-B33A93174EF0}"/>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Sensitivity analysis</a:t>
            </a:r>
          </a:p>
          <a:p>
            <a:r>
              <a:rPr lang="en-US" sz="1800" dirty="0">
                <a:latin typeface="Roboto Slab Medium" pitchFamily="2" charset="0"/>
                <a:ea typeface="Roboto Slab Medium" pitchFamily="2" charset="0"/>
              </a:rPr>
              <a:t>Observation window parameters</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A5420900-AC3D-2175-B9DB-FB0AD5710B7B}"/>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2367909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62A421-D5E4-8F47-383B-25158B52813E}"/>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626F77A0-E385-A482-39BD-D63F93CBA8AB}"/>
              </a:ext>
            </a:extLst>
          </p:cNvPr>
          <p:cNvSpPr txBox="1">
            <a:spLocks noGrp="1"/>
          </p:cNvSpPr>
          <p:nvPr>
            <p:ph type="title"/>
          </p:nvPr>
        </p:nvSpPr>
        <p:spPr>
          <a:prstGeom prst="rect">
            <a:avLst/>
          </a:prstGeom>
        </p:spPr>
        <p:txBody>
          <a:bodyPr>
            <a:normAutofit/>
          </a:bodyPr>
          <a:lstStyle>
            <a:lvl1pPr defTabSz="850391">
              <a:tabLst>
                <a:tab pos="1155700" algn="l"/>
              </a:tabLst>
              <a:defRPr sz="2976"/>
            </a:lvl1pPr>
          </a:lstStyle>
          <a:p>
            <a:r>
              <a:rPr lang="nl-NL" dirty="0" err="1"/>
              <a:t>Methodology</a:t>
            </a:r>
            <a:r>
              <a:rPr lang="nl-NL" dirty="0"/>
              <a:t> | LUMIO-LPF case </a:t>
            </a:r>
            <a:r>
              <a:rPr lang="nl-NL" dirty="0" err="1"/>
              <a:t>study</a:t>
            </a:r>
            <a:endParaRPr dirty="0"/>
          </a:p>
        </p:txBody>
      </p:sp>
      <p:sp>
        <p:nvSpPr>
          <p:cNvPr id="4" name="Slide Number Placeholder 3">
            <a:extLst>
              <a:ext uri="{FF2B5EF4-FFF2-40B4-BE49-F238E27FC236}">
                <a16:creationId xmlns:a16="http://schemas.microsoft.com/office/drawing/2014/main" id="{7B7E93AC-D506-1A98-C3BF-0519FEBABCA7}"/>
              </a:ext>
            </a:extLst>
          </p:cNvPr>
          <p:cNvSpPr>
            <a:spLocks noGrp="1"/>
          </p:cNvSpPr>
          <p:nvPr>
            <p:ph type="sldNum" sz="quarter" idx="2"/>
          </p:nvPr>
        </p:nvSpPr>
        <p:spPr/>
        <p:txBody>
          <a:bodyPr/>
          <a:lstStyle/>
          <a:p>
            <a:fld id="{86CB4B4D-7CA3-9044-876B-883B54F8677D}" type="slidenum">
              <a:rPr lang="en-NL" smtClean="0"/>
              <a:t>11</a:t>
            </a:fld>
            <a:endParaRPr lang="en-NL"/>
          </a:p>
        </p:txBody>
      </p:sp>
      <p:pic>
        <p:nvPicPr>
          <p:cNvPr id="8" name="Picture 7">
            <a:extLst>
              <a:ext uri="{FF2B5EF4-FFF2-40B4-BE49-F238E27FC236}">
                <a16:creationId xmlns:a16="http://schemas.microsoft.com/office/drawing/2014/main" id="{1EE89290-7BF4-D6DD-D7B1-8FE7B7390116}"/>
              </a:ext>
            </a:extLst>
          </p:cNvPr>
          <p:cNvPicPr>
            <a:picLocks noChangeAspect="1"/>
          </p:cNvPicPr>
          <p:nvPr/>
        </p:nvPicPr>
        <p:blipFill>
          <a:blip r:embed="rId3">
            <a:extLst>
              <a:ext uri="{28A0092B-C50C-407E-A947-70E740481C1C}">
                <a14:useLocalDpi xmlns:a14="http://schemas.microsoft.com/office/drawing/2010/main" val="0"/>
              </a:ext>
            </a:extLst>
          </a:blip>
          <a:srcRect l="22748" t="12555" r="10840" b="10737"/>
          <a:stretch/>
        </p:blipFill>
        <p:spPr>
          <a:xfrm>
            <a:off x="8458424" y="172598"/>
            <a:ext cx="3487119" cy="3020813"/>
          </a:xfrm>
          <a:prstGeom prst="rect">
            <a:avLst/>
          </a:prstGeom>
        </p:spPr>
      </p:pic>
      <p:pic>
        <p:nvPicPr>
          <p:cNvPr id="10" name="Picture 9" descr="A diagram of a sphere&#10;&#10;Description automatically generated with medium confidence">
            <a:extLst>
              <a:ext uri="{FF2B5EF4-FFF2-40B4-BE49-F238E27FC236}">
                <a16:creationId xmlns:a16="http://schemas.microsoft.com/office/drawing/2014/main" id="{0AE2E92A-D63C-B852-862A-F2AC9D7B6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57" y="2033205"/>
            <a:ext cx="7723696" cy="4212925"/>
          </a:xfrm>
          <a:prstGeom prst="rect">
            <a:avLst/>
          </a:prstGeom>
        </p:spPr>
      </p:pic>
      <p:pic>
        <p:nvPicPr>
          <p:cNvPr id="6" name="Picture 5" descr="A graph of a graph of a planet&#10;&#10;Description automatically generated with medium confidence">
            <a:extLst>
              <a:ext uri="{FF2B5EF4-FFF2-40B4-BE49-F238E27FC236}">
                <a16:creationId xmlns:a16="http://schemas.microsoft.com/office/drawing/2014/main" id="{45710066-ABA5-BB99-F6D7-5FE2D2339E71}"/>
              </a:ext>
            </a:extLst>
          </p:cNvPr>
          <p:cNvPicPr>
            <a:picLocks noChangeAspect="1"/>
          </p:cNvPicPr>
          <p:nvPr/>
        </p:nvPicPr>
        <p:blipFill>
          <a:blip r:embed="rId5">
            <a:extLst>
              <a:ext uri="{28A0092B-C50C-407E-A947-70E740481C1C}">
                <a14:useLocalDpi xmlns:a14="http://schemas.microsoft.com/office/drawing/2010/main" val="0"/>
              </a:ext>
            </a:extLst>
          </a:blip>
          <a:srcRect l="19986" t="11093" r="7640" b="9391"/>
          <a:stretch/>
        </p:blipFill>
        <p:spPr>
          <a:xfrm>
            <a:off x="8198787" y="3481776"/>
            <a:ext cx="3993213" cy="3290454"/>
          </a:xfrm>
          <a:prstGeom prst="rect">
            <a:avLst/>
          </a:prstGeom>
        </p:spPr>
      </p:pic>
    </p:spTree>
    <p:extLst>
      <p:ext uri="{BB962C8B-B14F-4D97-AF65-F5344CB8AC3E}">
        <p14:creationId xmlns:p14="http://schemas.microsoft.com/office/powerpoint/2010/main" val="40446835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1760C-3059-134B-F0DD-DDB3979D57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6075EF-990C-DCA7-3BDB-D92B3CF0BAB6}"/>
              </a:ext>
            </a:extLst>
          </p:cNvPr>
          <p:cNvSpPr>
            <a:spLocks noGrp="1"/>
          </p:cNvSpPr>
          <p:nvPr>
            <p:ph type="sldNum" sz="quarter" idx="2"/>
          </p:nvPr>
        </p:nvSpPr>
        <p:spPr/>
        <p:txBody>
          <a:bodyPr/>
          <a:lstStyle/>
          <a:p>
            <a:fld id="{86CB4B4D-7CA3-9044-876B-883B54F8677D}" type="slidenum">
              <a:rPr lang="en-NL" smtClean="0"/>
              <a:t>110</a:t>
            </a:fld>
            <a:endParaRPr lang="en-NL"/>
          </a:p>
        </p:txBody>
      </p:sp>
      <p:pic>
        <p:nvPicPr>
          <p:cNvPr id="5" name="Picture 4" descr="A graph of a computer&#10;&#10;Description automatically generated with medium confidence">
            <a:extLst>
              <a:ext uri="{FF2B5EF4-FFF2-40B4-BE49-F238E27FC236}">
                <a16:creationId xmlns:a16="http://schemas.microsoft.com/office/drawing/2014/main" id="{90834FCB-3D2C-E775-A84D-32A4A0A0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75" y="7662867"/>
            <a:ext cx="5852172" cy="3429007"/>
          </a:xfrm>
          <a:prstGeom prst="rect">
            <a:avLst/>
          </a:prstGeom>
        </p:spPr>
      </p:pic>
      <p:pic>
        <p:nvPicPr>
          <p:cNvPr id="7" name="Picture 6" descr="A screenshot of a graph&#10;&#10;Description automatically generated">
            <a:extLst>
              <a:ext uri="{FF2B5EF4-FFF2-40B4-BE49-F238E27FC236}">
                <a16:creationId xmlns:a16="http://schemas.microsoft.com/office/drawing/2014/main" id="{145CDD43-CB1D-3E33-3E40-E09D19D26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9" name="Picture 8" descr="A screenshot of a graph&#10;&#10;Description automatically generated">
            <a:extLst>
              <a:ext uri="{FF2B5EF4-FFF2-40B4-BE49-F238E27FC236}">
                <a16:creationId xmlns:a16="http://schemas.microsoft.com/office/drawing/2014/main" id="{C5F24176-B9BD-5165-93DB-3A2586E29F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spTree>
    <p:extLst>
      <p:ext uri="{BB962C8B-B14F-4D97-AF65-F5344CB8AC3E}">
        <p14:creationId xmlns:p14="http://schemas.microsoft.com/office/powerpoint/2010/main" val="8659144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7FFC9-F6D0-2A99-82D4-18509C4444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FFC6B2-E359-C24E-18B6-6E35AB1429A7}"/>
              </a:ext>
            </a:extLst>
          </p:cNvPr>
          <p:cNvSpPr>
            <a:spLocks noGrp="1"/>
          </p:cNvSpPr>
          <p:nvPr>
            <p:ph type="sldNum" sz="quarter" idx="2"/>
          </p:nvPr>
        </p:nvSpPr>
        <p:spPr/>
        <p:txBody>
          <a:bodyPr/>
          <a:lstStyle/>
          <a:p>
            <a:fld id="{86CB4B4D-7CA3-9044-876B-883B54F8677D}" type="slidenum">
              <a:rPr lang="en-NL" smtClean="0"/>
              <a:t>111</a:t>
            </a:fld>
            <a:endParaRPr lang="en-NL"/>
          </a:p>
        </p:txBody>
      </p:sp>
      <p:pic>
        <p:nvPicPr>
          <p:cNvPr id="5" name="Picture 4" descr="A graph of a computer&#10;&#10;Description automatically generated with medium confidence">
            <a:extLst>
              <a:ext uri="{FF2B5EF4-FFF2-40B4-BE49-F238E27FC236}">
                <a16:creationId xmlns:a16="http://schemas.microsoft.com/office/drawing/2014/main" id="{FDE9D106-2F68-6F36-51BC-B17F19D51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75" y="7662867"/>
            <a:ext cx="5852172" cy="3429007"/>
          </a:xfrm>
          <a:prstGeom prst="rect">
            <a:avLst/>
          </a:prstGeom>
        </p:spPr>
      </p:pic>
      <p:pic>
        <p:nvPicPr>
          <p:cNvPr id="7" name="Picture 6" descr="A screenshot of a graph&#10;&#10;Description automatically generated">
            <a:extLst>
              <a:ext uri="{FF2B5EF4-FFF2-40B4-BE49-F238E27FC236}">
                <a16:creationId xmlns:a16="http://schemas.microsoft.com/office/drawing/2014/main" id="{4ABBDA85-E244-9E24-BDE2-AD731FED1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9" name="Picture 8" descr="A screenshot of a graph&#10;&#10;Description automatically generated">
            <a:extLst>
              <a:ext uri="{FF2B5EF4-FFF2-40B4-BE49-F238E27FC236}">
                <a16:creationId xmlns:a16="http://schemas.microsoft.com/office/drawing/2014/main" id="{2F63132D-1F5D-A689-1679-77F71A4172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AB8780AF-08DE-87B7-E40F-48C4A31B17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spTree>
    <p:extLst>
      <p:ext uri="{BB962C8B-B14F-4D97-AF65-F5344CB8AC3E}">
        <p14:creationId xmlns:p14="http://schemas.microsoft.com/office/powerpoint/2010/main" val="664798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2B1C2-163C-93FD-77C7-F3013F5E45E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3C5E94-16A1-87D8-0FB2-ACDBCFCF7F30}"/>
              </a:ext>
            </a:extLst>
          </p:cNvPr>
          <p:cNvSpPr>
            <a:spLocks noGrp="1"/>
          </p:cNvSpPr>
          <p:nvPr>
            <p:ph type="sldNum" sz="quarter" idx="2"/>
          </p:nvPr>
        </p:nvSpPr>
        <p:spPr/>
        <p:txBody>
          <a:bodyPr/>
          <a:lstStyle/>
          <a:p>
            <a:fld id="{86CB4B4D-7CA3-9044-876B-883B54F8677D}" type="slidenum">
              <a:rPr lang="en-NL" smtClean="0"/>
              <a:t>112</a:t>
            </a:fld>
            <a:endParaRPr lang="en-NL"/>
          </a:p>
        </p:txBody>
      </p:sp>
      <p:pic>
        <p:nvPicPr>
          <p:cNvPr id="5" name="Picture 4" descr="A graph of a computer&#10;&#10;Description automatically generated with medium confidence">
            <a:extLst>
              <a:ext uri="{FF2B5EF4-FFF2-40B4-BE49-F238E27FC236}">
                <a16:creationId xmlns:a16="http://schemas.microsoft.com/office/drawing/2014/main" id="{CB57A6FC-9C7C-A6D6-E612-5B8FDD094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75" y="7662867"/>
            <a:ext cx="5852172" cy="3429007"/>
          </a:xfrm>
          <a:prstGeom prst="rect">
            <a:avLst/>
          </a:prstGeom>
        </p:spPr>
      </p:pic>
      <p:pic>
        <p:nvPicPr>
          <p:cNvPr id="7" name="Picture 6" descr="A screenshot of a graph&#10;&#10;Description automatically generated">
            <a:extLst>
              <a:ext uri="{FF2B5EF4-FFF2-40B4-BE49-F238E27FC236}">
                <a16:creationId xmlns:a16="http://schemas.microsoft.com/office/drawing/2014/main" id="{E7E6C3D6-497F-3890-8562-A1263426D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spTree>
    <p:extLst>
      <p:ext uri="{BB962C8B-B14F-4D97-AF65-F5344CB8AC3E}">
        <p14:creationId xmlns:p14="http://schemas.microsoft.com/office/powerpoint/2010/main" val="22084146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2076E-1654-D4A8-3047-56441AE1F3B9}"/>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AF3099B-AA80-8355-1D7A-5E6186BC378A}"/>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7B464BFD-F936-F58A-80D1-295C3F6F8A11}"/>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Sensitivity analysis</a:t>
            </a:r>
          </a:p>
          <a:p>
            <a:r>
              <a:rPr lang="en-US" sz="1800" dirty="0">
                <a:latin typeface="Roboto Slab Medium" pitchFamily="2" charset="0"/>
                <a:ea typeface="Roboto Slab Medium" pitchFamily="2" charset="0"/>
              </a:rPr>
              <a:t>Auxiliary parameters</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75A30ED3-C3A9-4F4B-5E9D-1C750E8F7E18}"/>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6561925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58E39-9BFE-BFA7-051A-C1BBF4C5AD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360679-0036-ECCE-53B7-5BE229BE4D19}"/>
              </a:ext>
            </a:extLst>
          </p:cNvPr>
          <p:cNvSpPr>
            <a:spLocks noGrp="1"/>
          </p:cNvSpPr>
          <p:nvPr>
            <p:ph type="sldNum" sz="quarter" idx="2"/>
          </p:nvPr>
        </p:nvSpPr>
        <p:spPr/>
        <p:txBody>
          <a:bodyPr/>
          <a:lstStyle/>
          <a:p>
            <a:fld id="{86CB4B4D-7CA3-9044-876B-883B54F8677D}" type="slidenum">
              <a:rPr lang="en-NL" smtClean="0"/>
              <a:t>114</a:t>
            </a:fld>
            <a:endParaRPr lang="en-NL"/>
          </a:p>
        </p:txBody>
      </p:sp>
      <p:pic>
        <p:nvPicPr>
          <p:cNvPr id="5" name="Picture 4" descr="A graph of a computer&#10;&#10;Description automatically generated with medium confidence">
            <a:extLst>
              <a:ext uri="{FF2B5EF4-FFF2-40B4-BE49-F238E27FC236}">
                <a16:creationId xmlns:a16="http://schemas.microsoft.com/office/drawing/2014/main" id="{E1A7F8BB-4A60-D887-B382-C30AF4F38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75" y="7662867"/>
            <a:ext cx="5852172" cy="3429007"/>
          </a:xfrm>
          <a:prstGeom prst="rect">
            <a:avLst/>
          </a:prstGeom>
        </p:spPr>
      </p:pic>
      <p:pic>
        <p:nvPicPr>
          <p:cNvPr id="3" name="Picture 2" descr="A close-up of a graph&#10;&#10;Description automatically generated">
            <a:extLst>
              <a:ext uri="{FF2B5EF4-FFF2-40B4-BE49-F238E27FC236}">
                <a16:creationId xmlns:a16="http://schemas.microsoft.com/office/drawing/2014/main" id="{FD64398B-30B8-0967-2F4D-18194F88A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81C6A18A-C09D-B729-3D45-8252B72A4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8571F2DD-0518-54AE-4D16-769303D6C3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395A0B81-1889-1016-510D-E73D6EFCD8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B876D6AF-2934-3731-BE3C-D62BC294A1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2381CF5C-C0BA-A2B1-F98F-33621140A0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9" name="Picture 18" descr="A screenshot of a graph&#10;&#10;Description automatically generated">
            <a:extLst>
              <a:ext uri="{FF2B5EF4-FFF2-40B4-BE49-F238E27FC236}">
                <a16:creationId xmlns:a16="http://schemas.microsoft.com/office/drawing/2014/main" id="{50758514-E142-4E0F-F72C-0117444AE8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spTree>
    <p:extLst>
      <p:ext uri="{BB962C8B-B14F-4D97-AF65-F5344CB8AC3E}">
        <p14:creationId xmlns:p14="http://schemas.microsoft.com/office/powerpoint/2010/main" val="2683878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D727C-B5D9-05CD-2288-CB4E645801E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EFD1C8-73F5-A132-5253-9124A4A796CE}"/>
              </a:ext>
            </a:extLst>
          </p:cNvPr>
          <p:cNvSpPr>
            <a:spLocks noGrp="1"/>
          </p:cNvSpPr>
          <p:nvPr>
            <p:ph type="sldNum" sz="quarter" idx="2"/>
          </p:nvPr>
        </p:nvSpPr>
        <p:spPr/>
        <p:txBody>
          <a:bodyPr/>
          <a:lstStyle/>
          <a:p>
            <a:fld id="{86CB4B4D-7CA3-9044-876B-883B54F8677D}" type="slidenum">
              <a:rPr lang="en-NL" smtClean="0"/>
              <a:t>115</a:t>
            </a:fld>
            <a:endParaRPr lang="en-NL"/>
          </a:p>
        </p:txBody>
      </p:sp>
      <p:pic>
        <p:nvPicPr>
          <p:cNvPr id="5" name="Picture 4" descr="A graph of a computer&#10;&#10;Description automatically generated with medium confidence">
            <a:extLst>
              <a:ext uri="{FF2B5EF4-FFF2-40B4-BE49-F238E27FC236}">
                <a16:creationId xmlns:a16="http://schemas.microsoft.com/office/drawing/2014/main" id="{7ADB8C37-B6CB-2D90-DF04-1D49D328A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75" y="7662867"/>
            <a:ext cx="5852172" cy="3429007"/>
          </a:xfrm>
          <a:prstGeom prst="rect">
            <a:avLst/>
          </a:prstGeom>
        </p:spPr>
      </p:pic>
      <p:pic>
        <p:nvPicPr>
          <p:cNvPr id="3" name="Picture 2" descr="A close-up of a graph&#10;&#10;Description automatically generated">
            <a:extLst>
              <a:ext uri="{FF2B5EF4-FFF2-40B4-BE49-F238E27FC236}">
                <a16:creationId xmlns:a16="http://schemas.microsoft.com/office/drawing/2014/main" id="{B08767A5-2C72-7DC4-B3C6-8368D992D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2F3D6CFC-998A-6B9C-4DF8-42D38DB82C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57D365AB-024D-5666-A68C-956E06CB3A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66820BC6-A9C3-A9EB-CDB0-46D06A17F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2BF7C004-DB29-A7C4-9528-D9E434544D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CE7468D0-9B51-02BC-0CF2-AB0E474EA9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spTree>
    <p:extLst>
      <p:ext uri="{BB962C8B-B14F-4D97-AF65-F5344CB8AC3E}">
        <p14:creationId xmlns:p14="http://schemas.microsoft.com/office/powerpoint/2010/main" val="18674209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2CE28-9CE2-C6E7-E4D8-A74C03437DE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4CEECA-C5CA-4146-24A2-9837EF577873}"/>
              </a:ext>
            </a:extLst>
          </p:cNvPr>
          <p:cNvSpPr>
            <a:spLocks noGrp="1"/>
          </p:cNvSpPr>
          <p:nvPr>
            <p:ph type="sldNum" sz="quarter" idx="2"/>
          </p:nvPr>
        </p:nvSpPr>
        <p:spPr/>
        <p:txBody>
          <a:bodyPr/>
          <a:lstStyle/>
          <a:p>
            <a:fld id="{86CB4B4D-7CA3-9044-876B-883B54F8677D}" type="slidenum">
              <a:rPr lang="en-NL" smtClean="0"/>
              <a:t>116</a:t>
            </a:fld>
            <a:endParaRPr lang="en-NL"/>
          </a:p>
        </p:txBody>
      </p:sp>
      <p:pic>
        <p:nvPicPr>
          <p:cNvPr id="5" name="Picture 4" descr="A graph of a computer&#10;&#10;Description automatically generated with medium confidence">
            <a:extLst>
              <a:ext uri="{FF2B5EF4-FFF2-40B4-BE49-F238E27FC236}">
                <a16:creationId xmlns:a16="http://schemas.microsoft.com/office/drawing/2014/main" id="{7867ACD1-0641-6C2A-BB61-67D9AC5DA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75" y="7662867"/>
            <a:ext cx="5852172" cy="3429007"/>
          </a:xfrm>
          <a:prstGeom prst="rect">
            <a:avLst/>
          </a:prstGeom>
        </p:spPr>
      </p:pic>
      <p:pic>
        <p:nvPicPr>
          <p:cNvPr id="3" name="Picture 2" descr="A close-up of a graph&#10;&#10;Description automatically generated">
            <a:extLst>
              <a:ext uri="{FF2B5EF4-FFF2-40B4-BE49-F238E27FC236}">
                <a16:creationId xmlns:a16="http://schemas.microsoft.com/office/drawing/2014/main" id="{5583BB09-33B9-41F7-75CE-A14EEE132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127B96E9-3C2E-EFB8-5C56-D459ECC63E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BBBED56-2EEF-4931-E8B6-AEDC33D418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2BA16DF1-C22D-C39D-AB95-DE9F902E93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9F9EE534-8F84-9181-2F75-126CAA2A83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spTree>
    <p:extLst>
      <p:ext uri="{BB962C8B-B14F-4D97-AF65-F5344CB8AC3E}">
        <p14:creationId xmlns:p14="http://schemas.microsoft.com/office/powerpoint/2010/main" val="21747242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7A5B9-E0AD-CD6C-CC32-CA0A5CA09F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6AC2F4-EA49-5BF8-F5CD-D59AFB92C8CB}"/>
              </a:ext>
            </a:extLst>
          </p:cNvPr>
          <p:cNvSpPr>
            <a:spLocks noGrp="1"/>
          </p:cNvSpPr>
          <p:nvPr>
            <p:ph type="sldNum" sz="quarter" idx="2"/>
          </p:nvPr>
        </p:nvSpPr>
        <p:spPr/>
        <p:txBody>
          <a:bodyPr/>
          <a:lstStyle/>
          <a:p>
            <a:fld id="{86CB4B4D-7CA3-9044-876B-883B54F8677D}" type="slidenum">
              <a:rPr lang="en-NL" smtClean="0"/>
              <a:t>117</a:t>
            </a:fld>
            <a:endParaRPr lang="en-NL"/>
          </a:p>
        </p:txBody>
      </p:sp>
      <p:pic>
        <p:nvPicPr>
          <p:cNvPr id="5" name="Picture 4" descr="A graph of a computer&#10;&#10;Description automatically generated with medium confidence">
            <a:extLst>
              <a:ext uri="{FF2B5EF4-FFF2-40B4-BE49-F238E27FC236}">
                <a16:creationId xmlns:a16="http://schemas.microsoft.com/office/drawing/2014/main" id="{58D9C8E4-6438-3140-635E-251D3890C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75" y="7662867"/>
            <a:ext cx="5852172" cy="3429007"/>
          </a:xfrm>
          <a:prstGeom prst="rect">
            <a:avLst/>
          </a:prstGeom>
        </p:spPr>
      </p:pic>
      <p:pic>
        <p:nvPicPr>
          <p:cNvPr id="3" name="Picture 2" descr="A close-up of a graph&#10;&#10;Description automatically generated">
            <a:extLst>
              <a:ext uri="{FF2B5EF4-FFF2-40B4-BE49-F238E27FC236}">
                <a16:creationId xmlns:a16="http://schemas.microsoft.com/office/drawing/2014/main" id="{05A105CD-9DD5-E189-3A73-F956742A3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ADB0FE4F-491E-3FDD-327F-15DE0928E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2F68C426-7660-3C85-F74E-D60F354FD7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03ED2C8E-8156-3A02-C16F-21C5DD71C5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spTree>
    <p:extLst>
      <p:ext uri="{BB962C8B-B14F-4D97-AF65-F5344CB8AC3E}">
        <p14:creationId xmlns:p14="http://schemas.microsoft.com/office/powerpoint/2010/main" val="303623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FEAEF-87E7-D7D9-1545-8CE5069BE2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9DE8C1-9880-0E48-8C97-24E83EE62361}"/>
              </a:ext>
            </a:extLst>
          </p:cNvPr>
          <p:cNvSpPr>
            <a:spLocks noGrp="1"/>
          </p:cNvSpPr>
          <p:nvPr>
            <p:ph type="sldNum" sz="quarter" idx="2"/>
          </p:nvPr>
        </p:nvSpPr>
        <p:spPr/>
        <p:txBody>
          <a:bodyPr/>
          <a:lstStyle/>
          <a:p>
            <a:fld id="{86CB4B4D-7CA3-9044-876B-883B54F8677D}" type="slidenum">
              <a:rPr lang="en-NL" smtClean="0"/>
              <a:t>118</a:t>
            </a:fld>
            <a:endParaRPr lang="en-NL"/>
          </a:p>
        </p:txBody>
      </p:sp>
      <p:pic>
        <p:nvPicPr>
          <p:cNvPr id="5" name="Picture 4" descr="A graph of a computer&#10;&#10;Description automatically generated with medium confidence">
            <a:extLst>
              <a:ext uri="{FF2B5EF4-FFF2-40B4-BE49-F238E27FC236}">
                <a16:creationId xmlns:a16="http://schemas.microsoft.com/office/drawing/2014/main" id="{671BBE8F-1B65-E935-BC44-E2C049382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75" y="7662867"/>
            <a:ext cx="5852172" cy="3429007"/>
          </a:xfrm>
          <a:prstGeom prst="rect">
            <a:avLst/>
          </a:prstGeom>
        </p:spPr>
      </p:pic>
      <p:pic>
        <p:nvPicPr>
          <p:cNvPr id="3" name="Picture 2" descr="A close-up of a graph&#10;&#10;Description automatically generated">
            <a:extLst>
              <a:ext uri="{FF2B5EF4-FFF2-40B4-BE49-F238E27FC236}">
                <a16:creationId xmlns:a16="http://schemas.microsoft.com/office/drawing/2014/main" id="{D0B16910-E28D-59F7-187B-8F67FF9A6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AB976B72-A592-2A7A-4011-088DD30EE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04C1B671-53E2-1593-C0C5-ABECEF91E5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spTree>
    <p:extLst>
      <p:ext uri="{BB962C8B-B14F-4D97-AF65-F5344CB8AC3E}">
        <p14:creationId xmlns:p14="http://schemas.microsoft.com/office/powerpoint/2010/main" val="26153508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BF40-E20C-C435-D4F8-39C744D40B7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AFB953-6C03-9915-1B23-EE1A1CAD25B3}"/>
              </a:ext>
            </a:extLst>
          </p:cNvPr>
          <p:cNvSpPr>
            <a:spLocks noGrp="1"/>
          </p:cNvSpPr>
          <p:nvPr>
            <p:ph type="sldNum" sz="quarter" idx="2"/>
          </p:nvPr>
        </p:nvSpPr>
        <p:spPr/>
        <p:txBody>
          <a:bodyPr/>
          <a:lstStyle/>
          <a:p>
            <a:fld id="{86CB4B4D-7CA3-9044-876B-883B54F8677D}" type="slidenum">
              <a:rPr lang="en-NL" smtClean="0"/>
              <a:t>119</a:t>
            </a:fld>
            <a:endParaRPr lang="en-NL"/>
          </a:p>
        </p:txBody>
      </p:sp>
      <p:pic>
        <p:nvPicPr>
          <p:cNvPr id="5" name="Picture 4" descr="A graph of a computer&#10;&#10;Description automatically generated with medium confidence">
            <a:extLst>
              <a:ext uri="{FF2B5EF4-FFF2-40B4-BE49-F238E27FC236}">
                <a16:creationId xmlns:a16="http://schemas.microsoft.com/office/drawing/2014/main" id="{29C52FE4-A804-5895-5A76-30A1DA4D3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75" y="7662867"/>
            <a:ext cx="5852172" cy="3429007"/>
          </a:xfrm>
          <a:prstGeom prst="rect">
            <a:avLst/>
          </a:prstGeom>
        </p:spPr>
      </p:pic>
      <p:pic>
        <p:nvPicPr>
          <p:cNvPr id="3" name="Picture 2" descr="A close-up of a graph&#10;&#10;Description automatically generated">
            <a:extLst>
              <a:ext uri="{FF2B5EF4-FFF2-40B4-BE49-F238E27FC236}">
                <a16:creationId xmlns:a16="http://schemas.microsoft.com/office/drawing/2014/main" id="{A29E52D9-9C68-4AEC-A28C-18D180FCB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07EB3FA5-FA50-922F-20F5-F372AD09D5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spTree>
    <p:extLst>
      <p:ext uri="{BB962C8B-B14F-4D97-AF65-F5344CB8AC3E}">
        <p14:creationId xmlns:p14="http://schemas.microsoft.com/office/powerpoint/2010/main" val="3278746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30B06-48F1-A3F4-A083-93B40CB1A1D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967472B-BF80-47F4-A809-331EA43FBBB1}"/>
              </a:ext>
            </a:extLst>
          </p:cNvPr>
          <p:cNvPicPr>
            <a:picLocks noChangeAspect="1"/>
          </p:cNvPicPr>
          <p:nvPr/>
        </p:nvPicPr>
        <p:blipFill>
          <a:blip r:embed="rId3">
            <a:extLst>
              <a:ext uri="{28A0092B-C50C-407E-A947-70E740481C1C}">
                <a14:useLocalDpi xmlns:a14="http://schemas.microsoft.com/office/drawing/2010/main" val="0"/>
              </a:ext>
            </a:extLst>
          </a:blip>
          <a:srcRect l="6711" r="6711"/>
          <a:stretch/>
        </p:blipFill>
        <p:spPr>
          <a:xfrm>
            <a:off x="7571758" y="-316332"/>
            <a:ext cx="4620241" cy="4002412"/>
          </a:xfrm>
          <a:prstGeom prst="rect">
            <a:avLst/>
          </a:prstGeom>
        </p:spPr>
      </p:pic>
      <p:sp>
        <p:nvSpPr>
          <p:cNvPr id="7" name="Titel 9">
            <a:extLst>
              <a:ext uri="{FF2B5EF4-FFF2-40B4-BE49-F238E27FC236}">
                <a16:creationId xmlns:a16="http://schemas.microsoft.com/office/drawing/2014/main" id="{EC324478-8D20-E857-9A70-081595E5741F}"/>
              </a:ext>
            </a:extLst>
          </p:cNvPr>
          <p:cNvSpPr txBox="1">
            <a:spLocks noGrp="1"/>
          </p:cNvSpPr>
          <p:nvPr>
            <p:ph type="title"/>
          </p:nvPr>
        </p:nvSpPr>
        <p:spPr>
          <a:prstGeom prst="rect">
            <a:avLst/>
          </a:prstGeom>
        </p:spPr>
        <p:txBody>
          <a:bodyPr>
            <a:normAutofit/>
          </a:bodyPr>
          <a:lstStyle>
            <a:lvl1pPr defTabSz="850391">
              <a:tabLst>
                <a:tab pos="1155700" algn="l"/>
              </a:tabLst>
              <a:defRPr sz="2976"/>
            </a:lvl1pPr>
          </a:lstStyle>
          <a:p>
            <a:r>
              <a:rPr lang="nl-NL" dirty="0" err="1"/>
              <a:t>Methodology</a:t>
            </a:r>
            <a:r>
              <a:rPr lang="nl-NL" dirty="0"/>
              <a:t> | LUMIO-LPF case </a:t>
            </a:r>
            <a:r>
              <a:rPr lang="nl-NL" dirty="0" err="1"/>
              <a:t>study</a:t>
            </a:r>
            <a:endParaRPr dirty="0"/>
          </a:p>
        </p:txBody>
      </p:sp>
      <p:sp>
        <p:nvSpPr>
          <p:cNvPr id="4" name="Slide Number Placeholder 3">
            <a:extLst>
              <a:ext uri="{FF2B5EF4-FFF2-40B4-BE49-F238E27FC236}">
                <a16:creationId xmlns:a16="http://schemas.microsoft.com/office/drawing/2014/main" id="{1E4BA593-4B8C-0AAB-35D9-2BB19763047B}"/>
              </a:ext>
            </a:extLst>
          </p:cNvPr>
          <p:cNvSpPr>
            <a:spLocks noGrp="1"/>
          </p:cNvSpPr>
          <p:nvPr>
            <p:ph type="sldNum" sz="quarter" idx="2"/>
          </p:nvPr>
        </p:nvSpPr>
        <p:spPr/>
        <p:txBody>
          <a:bodyPr/>
          <a:lstStyle/>
          <a:p>
            <a:fld id="{86CB4B4D-7CA3-9044-876B-883B54F8677D}" type="slidenum">
              <a:rPr lang="en-NL" smtClean="0"/>
              <a:t>12</a:t>
            </a:fld>
            <a:endParaRPr lang="en-NL"/>
          </a:p>
        </p:txBody>
      </p:sp>
      <p:pic>
        <p:nvPicPr>
          <p:cNvPr id="10" name="Picture 9">
            <a:extLst>
              <a:ext uri="{FF2B5EF4-FFF2-40B4-BE49-F238E27FC236}">
                <a16:creationId xmlns:a16="http://schemas.microsoft.com/office/drawing/2014/main" id="{00D8AE62-4235-549A-3984-C50A1604D6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457" y="2033205"/>
            <a:ext cx="7723695" cy="4212925"/>
          </a:xfrm>
          <a:prstGeom prst="rect">
            <a:avLst/>
          </a:prstGeom>
        </p:spPr>
      </p:pic>
      <p:pic>
        <p:nvPicPr>
          <p:cNvPr id="6" name="Picture 5">
            <a:extLst>
              <a:ext uri="{FF2B5EF4-FFF2-40B4-BE49-F238E27FC236}">
                <a16:creationId xmlns:a16="http://schemas.microsoft.com/office/drawing/2014/main" id="{7F78FA97-31B4-0693-3D3F-D76AB22502C8}"/>
              </a:ext>
            </a:extLst>
          </p:cNvPr>
          <p:cNvPicPr>
            <a:picLocks noChangeAspect="1"/>
          </p:cNvPicPr>
          <p:nvPr/>
        </p:nvPicPr>
        <p:blipFill>
          <a:blip r:embed="rId5">
            <a:extLst>
              <a:ext uri="{28A0092B-C50C-407E-A947-70E740481C1C}">
                <a14:useLocalDpi xmlns:a14="http://schemas.microsoft.com/office/drawing/2010/main" val="0"/>
              </a:ext>
            </a:extLst>
          </a:blip>
          <a:srcRect l="16103" t="5701" r="4044" b="3325"/>
          <a:stretch/>
        </p:blipFill>
        <p:spPr>
          <a:xfrm>
            <a:off x="8046352" y="3333750"/>
            <a:ext cx="4269474" cy="3648096"/>
          </a:xfrm>
          <a:prstGeom prst="rect">
            <a:avLst/>
          </a:prstGeom>
        </p:spPr>
      </p:pic>
    </p:spTree>
    <p:extLst>
      <p:ext uri="{BB962C8B-B14F-4D97-AF65-F5344CB8AC3E}">
        <p14:creationId xmlns:p14="http://schemas.microsoft.com/office/powerpoint/2010/main" val="22008257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0C85C-9E94-8DDF-89BA-DBEC0CC18F9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9FF826-E325-8CD5-F382-3F8645F8543E}"/>
              </a:ext>
            </a:extLst>
          </p:cNvPr>
          <p:cNvSpPr>
            <a:spLocks noGrp="1"/>
          </p:cNvSpPr>
          <p:nvPr>
            <p:ph type="sldNum" sz="quarter" idx="2"/>
          </p:nvPr>
        </p:nvSpPr>
        <p:spPr/>
        <p:txBody>
          <a:bodyPr/>
          <a:lstStyle/>
          <a:p>
            <a:fld id="{86CB4B4D-7CA3-9044-876B-883B54F8677D}" type="slidenum">
              <a:rPr lang="en-NL" smtClean="0"/>
              <a:t>120</a:t>
            </a:fld>
            <a:endParaRPr lang="en-NL"/>
          </a:p>
        </p:txBody>
      </p:sp>
      <p:pic>
        <p:nvPicPr>
          <p:cNvPr id="5" name="Picture 4" descr="A graph of a computer&#10;&#10;Description automatically generated with medium confidence">
            <a:extLst>
              <a:ext uri="{FF2B5EF4-FFF2-40B4-BE49-F238E27FC236}">
                <a16:creationId xmlns:a16="http://schemas.microsoft.com/office/drawing/2014/main" id="{2E74BE60-3A5D-9801-CCB7-6F4D82553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75" y="7662867"/>
            <a:ext cx="5852172" cy="3429007"/>
          </a:xfrm>
          <a:prstGeom prst="rect">
            <a:avLst/>
          </a:prstGeom>
        </p:spPr>
      </p:pic>
      <p:pic>
        <p:nvPicPr>
          <p:cNvPr id="3" name="Picture 2" descr="A close-up of a graph&#10;&#10;Description automatically generated">
            <a:extLst>
              <a:ext uri="{FF2B5EF4-FFF2-40B4-BE49-F238E27FC236}">
                <a16:creationId xmlns:a16="http://schemas.microsoft.com/office/drawing/2014/main" id="{ACAC45A7-9C80-8558-C76B-157B0D75C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700" y="0"/>
            <a:ext cx="4800600" cy="6858000"/>
          </a:xfrm>
          <a:prstGeom prst="rect">
            <a:avLst/>
          </a:prstGeom>
        </p:spPr>
      </p:pic>
    </p:spTree>
    <p:extLst>
      <p:ext uri="{BB962C8B-B14F-4D97-AF65-F5344CB8AC3E}">
        <p14:creationId xmlns:p14="http://schemas.microsoft.com/office/powerpoint/2010/main" val="34981550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623E-84AD-73B0-4A71-EADDA6AD5BEC}"/>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5697650-4AFA-4A44-0156-8EBD3025465B}"/>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52801FE0-DFA9-AB0B-0D1C-FCEF35DEF913}"/>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Optimization result tables</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4069A952-7B32-A911-976A-DBEA99D7EC82}"/>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3731046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34775-C6C4-CDBE-688B-C9D120005879}"/>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4B5DA284-5DD5-2135-8B1E-3AF36C2348E9}"/>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t>
            </a:r>
            <a:r>
              <a:rPr lang="nl-NL" dirty="0" err="1"/>
              <a:t>anaysis</a:t>
            </a:r>
            <a:r>
              <a:rPr lang="nl-NL" dirty="0"/>
              <a:t> </a:t>
            </a:r>
            <a:endParaRPr dirty="0"/>
          </a:p>
        </p:txBody>
      </p:sp>
      <p:sp>
        <p:nvSpPr>
          <p:cNvPr id="3158" name="Tijdelijke aanduiding voor verticale tekst 10">
            <a:extLst>
              <a:ext uri="{FF2B5EF4-FFF2-40B4-BE49-F238E27FC236}">
                <a16:creationId xmlns:a16="http://schemas.microsoft.com/office/drawing/2014/main" id="{A6AF674E-7D3D-1339-4F46-ED8CEDF3875D}"/>
              </a:ext>
            </a:extLst>
          </p:cNvPr>
          <p:cNvSpPr txBox="1">
            <a:spLocks noGrp="1"/>
          </p:cNvSpPr>
          <p:nvPr>
            <p:ph type="body" idx="1"/>
          </p:nvPr>
        </p:nvSpPr>
        <p:spPr>
          <a:xfrm>
            <a:off x="698499" y="1591899"/>
            <a:ext cx="5397501" cy="4356465"/>
          </a:xfrm>
          <a:prstGeom prst="rect">
            <a:avLst/>
          </a:prstGeom>
        </p:spPr>
        <p:txBody>
          <a:bodyPr>
            <a:normAutofit/>
          </a:bodyPr>
          <a:lstStyle/>
          <a:p>
            <a:pPr marL="285750" lvl="2" indent="-285750">
              <a:buFont typeface="Arial" panose="020B0604020202020204" pitchFamily="34" charset="0"/>
              <a:buChar char="•"/>
            </a:pPr>
            <a:r>
              <a:rPr lang="en-GB" sz="2000" dirty="0" err="1"/>
              <a:t>Nelder</a:t>
            </a:r>
            <a:r>
              <a:rPr lang="en-GB" sz="2000" dirty="0"/>
              <a:t>-Mead, 28 days, PMSRP dynamic model</a:t>
            </a:r>
            <a:endParaRPr lang="nl-NL" sz="1800" dirty="0"/>
          </a:p>
        </p:txBody>
      </p:sp>
      <p:sp>
        <p:nvSpPr>
          <p:cNvPr id="2" name="Slide Number Placeholder 1">
            <a:extLst>
              <a:ext uri="{FF2B5EF4-FFF2-40B4-BE49-F238E27FC236}">
                <a16:creationId xmlns:a16="http://schemas.microsoft.com/office/drawing/2014/main" id="{74F7F7EB-D5D1-CAD7-0D66-6FBCD95877BB}"/>
              </a:ext>
            </a:extLst>
          </p:cNvPr>
          <p:cNvSpPr>
            <a:spLocks noGrp="1"/>
          </p:cNvSpPr>
          <p:nvPr>
            <p:ph type="sldNum" sz="quarter" idx="2"/>
          </p:nvPr>
        </p:nvSpPr>
        <p:spPr/>
        <p:txBody>
          <a:bodyPr/>
          <a:lstStyle/>
          <a:p>
            <a:fld id="{86CB4B4D-7CA3-9044-876B-883B54F8677D}" type="slidenum">
              <a:rPr lang="en-NL" smtClean="0"/>
              <a:t>122</a:t>
            </a:fld>
            <a:endParaRPr lang="en-NL"/>
          </a:p>
        </p:txBody>
      </p:sp>
      <p:pic>
        <p:nvPicPr>
          <p:cNvPr id="7" name="Picture 6">
            <a:extLst>
              <a:ext uri="{FF2B5EF4-FFF2-40B4-BE49-F238E27FC236}">
                <a16:creationId xmlns:a16="http://schemas.microsoft.com/office/drawing/2014/main" id="{0960FB6C-230A-C508-A0ED-B2C1F21596FC}"/>
              </a:ext>
            </a:extLst>
          </p:cNvPr>
          <p:cNvPicPr>
            <a:picLocks noChangeAspect="1"/>
          </p:cNvPicPr>
          <p:nvPr/>
        </p:nvPicPr>
        <p:blipFill>
          <a:blip r:embed="rId3"/>
          <a:stretch>
            <a:fillRect/>
          </a:stretch>
        </p:blipFill>
        <p:spPr>
          <a:xfrm>
            <a:off x="2045834" y="7243989"/>
            <a:ext cx="8562975" cy="53340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E7BAAFF6-58FB-8649-5483-A9487233C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5733" y="2392755"/>
            <a:ext cx="7611830" cy="4203422"/>
          </a:xfrm>
          <a:prstGeom prst="rect">
            <a:avLst/>
          </a:prstGeom>
        </p:spPr>
      </p:pic>
    </p:spTree>
    <p:extLst>
      <p:ext uri="{BB962C8B-B14F-4D97-AF65-F5344CB8AC3E}">
        <p14:creationId xmlns:p14="http://schemas.microsoft.com/office/powerpoint/2010/main" val="34226627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8331F-97FA-8982-BEED-3423AD040563}"/>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ADF2B979-6D56-B2C1-D988-B8C846D71AF3}"/>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t>
            </a:r>
            <a:r>
              <a:rPr lang="nl-NL" dirty="0" err="1"/>
              <a:t>anaysis</a:t>
            </a:r>
            <a:r>
              <a:rPr lang="nl-NL" dirty="0"/>
              <a:t> </a:t>
            </a:r>
            <a:endParaRPr dirty="0"/>
          </a:p>
        </p:txBody>
      </p:sp>
      <p:sp>
        <p:nvSpPr>
          <p:cNvPr id="3158" name="Tijdelijke aanduiding voor verticale tekst 10">
            <a:extLst>
              <a:ext uri="{FF2B5EF4-FFF2-40B4-BE49-F238E27FC236}">
                <a16:creationId xmlns:a16="http://schemas.microsoft.com/office/drawing/2014/main" id="{2300B0E2-41E1-FE74-684D-EEDAF2BF6A84}"/>
              </a:ext>
            </a:extLst>
          </p:cNvPr>
          <p:cNvSpPr txBox="1">
            <a:spLocks noGrp="1"/>
          </p:cNvSpPr>
          <p:nvPr>
            <p:ph type="body" idx="1"/>
          </p:nvPr>
        </p:nvSpPr>
        <p:spPr>
          <a:xfrm>
            <a:off x="698499" y="1591899"/>
            <a:ext cx="5397501" cy="4356465"/>
          </a:xfrm>
          <a:prstGeom prst="rect">
            <a:avLst/>
          </a:prstGeom>
        </p:spPr>
        <p:txBody>
          <a:bodyPr>
            <a:normAutofit/>
          </a:bodyPr>
          <a:lstStyle/>
          <a:p>
            <a:pPr marL="342900" lvl="2" indent="-342900">
              <a:buFont typeface="Arial" panose="020B0604020202020204" pitchFamily="34" charset="0"/>
              <a:buChar char="•"/>
            </a:pPr>
            <a:r>
              <a:rPr lang="en-GB" sz="2000" dirty="0"/>
              <a:t>PSO, 28 days, PMSRP dynamic model</a:t>
            </a:r>
            <a:endParaRPr lang="nl-NL" sz="1800" dirty="0"/>
          </a:p>
        </p:txBody>
      </p:sp>
      <p:sp>
        <p:nvSpPr>
          <p:cNvPr id="2" name="Slide Number Placeholder 1">
            <a:extLst>
              <a:ext uri="{FF2B5EF4-FFF2-40B4-BE49-F238E27FC236}">
                <a16:creationId xmlns:a16="http://schemas.microsoft.com/office/drawing/2014/main" id="{4F071BBB-DF75-779C-D769-06F7F4058D97}"/>
              </a:ext>
            </a:extLst>
          </p:cNvPr>
          <p:cNvSpPr>
            <a:spLocks noGrp="1"/>
          </p:cNvSpPr>
          <p:nvPr>
            <p:ph type="sldNum" sz="quarter" idx="2"/>
          </p:nvPr>
        </p:nvSpPr>
        <p:spPr/>
        <p:txBody>
          <a:bodyPr/>
          <a:lstStyle/>
          <a:p>
            <a:fld id="{86CB4B4D-7CA3-9044-876B-883B54F8677D}" type="slidenum">
              <a:rPr lang="en-NL" smtClean="0"/>
              <a:t>123</a:t>
            </a:fld>
            <a:endParaRPr lang="en-NL"/>
          </a:p>
        </p:txBody>
      </p:sp>
      <p:pic>
        <p:nvPicPr>
          <p:cNvPr id="7" name="Picture 6">
            <a:extLst>
              <a:ext uri="{FF2B5EF4-FFF2-40B4-BE49-F238E27FC236}">
                <a16:creationId xmlns:a16="http://schemas.microsoft.com/office/drawing/2014/main" id="{3B496F8B-9E5D-29EB-4C5A-06F8F669E85B}"/>
              </a:ext>
            </a:extLst>
          </p:cNvPr>
          <p:cNvPicPr>
            <a:picLocks noChangeAspect="1"/>
          </p:cNvPicPr>
          <p:nvPr/>
        </p:nvPicPr>
        <p:blipFill>
          <a:blip r:embed="rId3"/>
          <a:stretch>
            <a:fillRect/>
          </a:stretch>
        </p:blipFill>
        <p:spPr>
          <a:xfrm>
            <a:off x="2045834" y="7243989"/>
            <a:ext cx="8562975" cy="533400"/>
          </a:xfrm>
          <a:prstGeom prst="rect">
            <a:avLst/>
          </a:prstGeom>
        </p:spPr>
      </p:pic>
      <p:pic>
        <p:nvPicPr>
          <p:cNvPr id="4" name="Picture 3" descr="A screenshot of a data&#10;&#10;Description automatically generated">
            <a:extLst>
              <a:ext uri="{FF2B5EF4-FFF2-40B4-BE49-F238E27FC236}">
                <a16:creationId xmlns:a16="http://schemas.microsoft.com/office/drawing/2014/main" id="{B5E8F363-81BE-AD64-B9C1-5B9CDBC0F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800" y="2496522"/>
            <a:ext cx="7489913" cy="4099655"/>
          </a:xfrm>
          <a:prstGeom prst="rect">
            <a:avLst/>
          </a:prstGeom>
        </p:spPr>
      </p:pic>
    </p:spTree>
    <p:extLst>
      <p:ext uri="{BB962C8B-B14F-4D97-AF65-F5344CB8AC3E}">
        <p14:creationId xmlns:p14="http://schemas.microsoft.com/office/powerpoint/2010/main" val="837886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E9BE-935D-E569-848F-B9B0B3A1EADA}"/>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644EB714-1DEC-D584-EBB8-BAE92C9B5CA3}"/>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t>
            </a:r>
            <a:r>
              <a:rPr lang="nl-NL" dirty="0" err="1"/>
              <a:t>anaysis</a:t>
            </a:r>
            <a:r>
              <a:rPr lang="nl-NL" dirty="0"/>
              <a:t> </a:t>
            </a:r>
            <a:endParaRPr dirty="0"/>
          </a:p>
        </p:txBody>
      </p:sp>
      <p:sp>
        <p:nvSpPr>
          <p:cNvPr id="3158" name="Tijdelijke aanduiding voor verticale tekst 10">
            <a:extLst>
              <a:ext uri="{FF2B5EF4-FFF2-40B4-BE49-F238E27FC236}">
                <a16:creationId xmlns:a16="http://schemas.microsoft.com/office/drawing/2014/main" id="{81BBD2A1-BC76-4745-A620-49161DC00164}"/>
              </a:ext>
            </a:extLst>
          </p:cNvPr>
          <p:cNvSpPr txBox="1">
            <a:spLocks noGrp="1"/>
          </p:cNvSpPr>
          <p:nvPr>
            <p:ph type="body" idx="1"/>
          </p:nvPr>
        </p:nvSpPr>
        <p:spPr>
          <a:xfrm>
            <a:off x="698499" y="1591899"/>
            <a:ext cx="5397501" cy="4356465"/>
          </a:xfrm>
          <a:prstGeom prst="rect">
            <a:avLst/>
          </a:prstGeom>
        </p:spPr>
        <p:txBody>
          <a:bodyPr>
            <a:normAutofit/>
          </a:bodyPr>
          <a:lstStyle/>
          <a:p>
            <a:pPr marL="342900" lvl="2" indent="-342900">
              <a:buFont typeface="Arial" panose="020B0604020202020204" pitchFamily="34" charset="0"/>
              <a:buChar char="•"/>
            </a:pPr>
            <a:r>
              <a:rPr lang="en-GB" sz="2000" dirty="0"/>
              <a:t>PSO, 28 days, SHSRP dynamic model</a:t>
            </a:r>
          </a:p>
        </p:txBody>
      </p:sp>
      <p:sp>
        <p:nvSpPr>
          <p:cNvPr id="2" name="Slide Number Placeholder 1">
            <a:extLst>
              <a:ext uri="{FF2B5EF4-FFF2-40B4-BE49-F238E27FC236}">
                <a16:creationId xmlns:a16="http://schemas.microsoft.com/office/drawing/2014/main" id="{10D6BF1B-691B-A3BA-286C-2C59CCEBB0F3}"/>
              </a:ext>
            </a:extLst>
          </p:cNvPr>
          <p:cNvSpPr>
            <a:spLocks noGrp="1"/>
          </p:cNvSpPr>
          <p:nvPr>
            <p:ph type="sldNum" sz="quarter" idx="2"/>
          </p:nvPr>
        </p:nvSpPr>
        <p:spPr/>
        <p:txBody>
          <a:bodyPr/>
          <a:lstStyle/>
          <a:p>
            <a:fld id="{86CB4B4D-7CA3-9044-876B-883B54F8677D}" type="slidenum">
              <a:rPr lang="en-NL" smtClean="0"/>
              <a:t>124</a:t>
            </a:fld>
            <a:endParaRPr lang="en-NL"/>
          </a:p>
        </p:txBody>
      </p:sp>
      <p:pic>
        <p:nvPicPr>
          <p:cNvPr id="7" name="Picture 6">
            <a:extLst>
              <a:ext uri="{FF2B5EF4-FFF2-40B4-BE49-F238E27FC236}">
                <a16:creationId xmlns:a16="http://schemas.microsoft.com/office/drawing/2014/main" id="{79698D46-DEC0-40FD-489A-F1CF0476F312}"/>
              </a:ext>
            </a:extLst>
          </p:cNvPr>
          <p:cNvPicPr>
            <a:picLocks noChangeAspect="1"/>
          </p:cNvPicPr>
          <p:nvPr/>
        </p:nvPicPr>
        <p:blipFill>
          <a:blip r:embed="rId3"/>
          <a:stretch>
            <a:fillRect/>
          </a:stretch>
        </p:blipFill>
        <p:spPr>
          <a:xfrm>
            <a:off x="2045834" y="7243989"/>
            <a:ext cx="8562975" cy="533400"/>
          </a:xfrm>
          <a:prstGeom prst="rect">
            <a:avLst/>
          </a:prstGeom>
        </p:spPr>
      </p:pic>
      <p:pic>
        <p:nvPicPr>
          <p:cNvPr id="4" name="Picture 3" descr="A table of numbers and numbers&#10;&#10;Description automatically generated">
            <a:extLst>
              <a:ext uri="{FF2B5EF4-FFF2-40B4-BE49-F238E27FC236}">
                <a16:creationId xmlns:a16="http://schemas.microsoft.com/office/drawing/2014/main" id="{E4CD8DDA-F278-C9D7-4A9E-D7B726357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4267" y="2465083"/>
            <a:ext cx="7429373" cy="4131094"/>
          </a:xfrm>
          <a:prstGeom prst="rect">
            <a:avLst/>
          </a:prstGeom>
        </p:spPr>
      </p:pic>
    </p:spTree>
    <p:extLst>
      <p:ext uri="{BB962C8B-B14F-4D97-AF65-F5344CB8AC3E}">
        <p14:creationId xmlns:p14="http://schemas.microsoft.com/office/powerpoint/2010/main" val="22269558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0A62D-9630-129E-7D88-757B9DAC9C0D}"/>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3551E642-944C-0FC1-A691-8ABDDB8EF12F}"/>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t>
            </a:r>
            <a:r>
              <a:rPr lang="nl-NL" dirty="0" err="1"/>
              <a:t>anaysis</a:t>
            </a:r>
            <a:r>
              <a:rPr lang="nl-NL" dirty="0"/>
              <a:t> </a:t>
            </a:r>
            <a:endParaRPr dirty="0"/>
          </a:p>
        </p:txBody>
      </p:sp>
      <p:sp>
        <p:nvSpPr>
          <p:cNvPr id="3158" name="Tijdelijke aanduiding voor verticale tekst 10">
            <a:extLst>
              <a:ext uri="{FF2B5EF4-FFF2-40B4-BE49-F238E27FC236}">
                <a16:creationId xmlns:a16="http://schemas.microsoft.com/office/drawing/2014/main" id="{FE284FFE-4134-E761-0987-6CCA138135E9}"/>
              </a:ext>
            </a:extLst>
          </p:cNvPr>
          <p:cNvSpPr txBox="1">
            <a:spLocks noGrp="1"/>
          </p:cNvSpPr>
          <p:nvPr>
            <p:ph type="body" idx="1"/>
          </p:nvPr>
        </p:nvSpPr>
        <p:spPr>
          <a:xfrm>
            <a:off x="698500" y="1591899"/>
            <a:ext cx="4110568" cy="4356465"/>
          </a:xfrm>
          <a:prstGeom prst="rect">
            <a:avLst/>
          </a:prstGeom>
        </p:spPr>
        <p:txBody>
          <a:bodyPr>
            <a:normAutofit/>
          </a:bodyPr>
          <a:lstStyle/>
          <a:p>
            <a:pPr marL="342900" lvl="2" indent="-342900">
              <a:buFont typeface="Arial" panose="020B0604020202020204" pitchFamily="34" charset="0"/>
              <a:buChar char="•"/>
            </a:pPr>
            <a:r>
              <a:rPr lang="en-GB" sz="2000" dirty="0"/>
              <a:t>PSO, 56 days, SHSRP dynamic model</a:t>
            </a:r>
          </a:p>
        </p:txBody>
      </p:sp>
      <p:sp>
        <p:nvSpPr>
          <p:cNvPr id="2" name="Slide Number Placeholder 1">
            <a:extLst>
              <a:ext uri="{FF2B5EF4-FFF2-40B4-BE49-F238E27FC236}">
                <a16:creationId xmlns:a16="http://schemas.microsoft.com/office/drawing/2014/main" id="{2AF4FE9F-2502-2837-D868-984B5E8F2ADE}"/>
              </a:ext>
            </a:extLst>
          </p:cNvPr>
          <p:cNvSpPr>
            <a:spLocks noGrp="1"/>
          </p:cNvSpPr>
          <p:nvPr>
            <p:ph type="sldNum" sz="quarter" idx="2"/>
          </p:nvPr>
        </p:nvSpPr>
        <p:spPr/>
        <p:txBody>
          <a:bodyPr/>
          <a:lstStyle/>
          <a:p>
            <a:fld id="{86CB4B4D-7CA3-9044-876B-883B54F8677D}" type="slidenum">
              <a:rPr lang="en-NL" smtClean="0"/>
              <a:t>125</a:t>
            </a:fld>
            <a:endParaRPr lang="en-NL"/>
          </a:p>
        </p:txBody>
      </p:sp>
      <p:pic>
        <p:nvPicPr>
          <p:cNvPr id="7" name="Picture 6">
            <a:extLst>
              <a:ext uri="{FF2B5EF4-FFF2-40B4-BE49-F238E27FC236}">
                <a16:creationId xmlns:a16="http://schemas.microsoft.com/office/drawing/2014/main" id="{7A285695-7CAC-6656-F0E1-5A48EA8B978D}"/>
              </a:ext>
            </a:extLst>
          </p:cNvPr>
          <p:cNvPicPr>
            <a:picLocks noChangeAspect="1"/>
          </p:cNvPicPr>
          <p:nvPr/>
        </p:nvPicPr>
        <p:blipFill>
          <a:blip r:embed="rId3"/>
          <a:stretch>
            <a:fillRect/>
          </a:stretch>
        </p:blipFill>
        <p:spPr>
          <a:xfrm>
            <a:off x="2045834" y="7243989"/>
            <a:ext cx="8562975" cy="533400"/>
          </a:xfrm>
          <a:prstGeom prst="rect">
            <a:avLst/>
          </a:prstGeom>
        </p:spPr>
      </p:pic>
      <p:pic>
        <p:nvPicPr>
          <p:cNvPr id="4" name="Picture 3" descr="A screenshot of a data&#10;&#10;Description automatically generated">
            <a:extLst>
              <a:ext uri="{FF2B5EF4-FFF2-40B4-BE49-F238E27FC236}">
                <a16:creationId xmlns:a16="http://schemas.microsoft.com/office/drawing/2014/main" id="{3F7B8BAB-7B32-EB2B-3903-A0F0FD88A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415" y="1330301"/>
            <a:ext cx="6873836" cy="5265876"/>
          </a:xfrm>
          <a:prstGeom prst="rect">
            <a:avLst/>
          </a:prstGeom>
        </p:spPr>
      </p:pic>
    </p:spTree>
    <p:extLst>
      <p:ext uri="{BB962C8B-B14F-4D97-AF65-F5344CB8AC3E}">
        <p14:creationId xmlns:p14="http://schemas.microsoft.com/office/powerpoint/2010/main" val="6963078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201F5-5CB9-AB7F-9693-63955A4D4B32}"/>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63133770-8CD7-39E4-158C-B2A9B8817FBB}"/>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t>
            </a:r>
            <a:r>
              <a:rPr lang="nl-NL" dirty="0" err="1"/>
              <a:t>anaysis</a:t>
            </a:r>
            <a:r>
              <a:rPr lang="nl-NL" dirty="0"/>
              <a:t> </a:t>
            </a:r>
            <a:endParaRPr dirty="0"/>
          </a:p>
        </p:txBody>
      </p:sp>
      <p:sp>
        <p:nvSpPr>
          <p:cNvPr id="3158" name="Tijdelijke aanduiding voor verticale tekst 10">
            <a:extLst>
              <a:ext uri="{FF2B5EF4-FFF2-40B4-BE49-F238E27FC236}">
                <a16:creationId xmlns:a16="http://schemas.microsoft.com/office/drawing/2014/main" id="{044F2A74-DAEE-A7B6-21EF-FEA3B294BE72}"/>
              </a:ext>
            </a:extLst>
          </p:cNvPr>
          <p:cNvSpPr txBox="1">
            <a:spLocks noGrp="1"/>
          </p:cNvSpPr>
          <p:nvPr>
            <p:ph type="body" idx="1"/>
          </p:nvPr>
        </p:nvSpPr>
        <p:spPr>
          <a:xfrm>
            <a:off x="698499" y="1591899"/>
            <a:ext cx="5397501" cy="4356465"/>
          </a:xfrm>
          <a:prstGeom prst="rect">
            <a:avLst/>
          </a:prstGeom>
        </p:spPr>
        <p:txBody>
          <a:bodyPr>
            <a:normAutofit/>
          </a:bodyPr>
          <a:lstStyle/>
          <a:p>
            <a:pPr marL="342900" lvl="2" indent="-342900">
              <a:buFont typeface="Arial" panose="020B0604020202020204" pitchFamily="34" charset="0"/>
              <a:buChar char="•"/>
            </a:pPr>
            <a:r>
              <a:rPr lang="en-GB" sz="2000" dirty="0"/>
              <a:t>PSO, 28 days, PMSRP dynamic model, with 0.003 m/s threshold</a:t>
            </a:r>
          </a:p>
        </p:txBody>
      </p:sp>
      <p:sp>
        <p:nvSpPr>
          <p:cNvPr id="2" name="Slide Number Placeholder 1">
            <a:extLst>
              <a:ext uri="{FF2B5EF4-FFF2-40B4-BE49-F238E27FC236}">
                <a16:creationId xmlns:a16="http://schemas.microsoft.com/office/drawing/2014/main" id="{80564762-8C8F-CCE0-D48F-58728723BF0F}"/>
              </a:ext>
            </a:extLst>
          </p:cNvPr>
          <p:cNvSpPr>
            <a:spLocks noGrp="1"/>
          </p:cNvSpPr>
          <p:nvPr>
            <p:ph type="sldNum" sz="quarter" idx="2"/>
          </p:nvPr>
        </p:nvSpPr>
        <p:spPr/>
        <p:txBody>
          <a:bodyPr/>
          <a:lstStyle/>
          <a:p>
            <a:fld id="{86CB4B4D-7CA3-9044-876B-883B54F8677D}" type="slidenum">
              <a:rPr lang="en-NL" smtClean="0"/>
              <a:t>126</a:t>
            </a:fld>
            <a:endParaRPr lang="en-NL"/>
          </a:p>
        </p:txBody>
      </p:sp>
      <p:pic>
        <p:nvPicPr>
          <p:cNvPr id="7" name="Picture 6">
            <a:extLst>
              <a:ext uri="{FF2B5EF4-FFF2-40B4-BE49-F238E27FC236}">
                <a16:creationId xmlns:a16="http://schemas.microsoft.com/office/drawing/2014/main" id="{1DE35B3A-47F7-4143-509F-2F5F8AF1D487}"/>
              </a:ext>
            </a:extLst>
          </p:cNvPr>
          <p:cNvPicPr>
            <a:picLocks noChangeAspect="1"/>
          </p:cNvPicPr>
          <p:nvPr/>
        </p:nvPicPr>
        <p:blipFill>
          <a:blip r:embed="rId3"/>
          <a:stretch>
            <a:fillRect/>
          </a:stretch>
        </p:blipFill>
        <p:spPr>
          <a:xfrm>
            <a:off x="2045834" y="7243989"/>
            <a:ext cx="8562975" cy="533400"/>
          </a:xfrm>
          <a:prstGeom prst="rect">
            <a:avLst/>
          </a:prstGeom>
        </p:spPr>
      </p:pic>
      <p:pic>
        <p:nvPicPr>
          <p:cNvPr id="4" name="Picture 3" descr="A table of numbers and numbers&#10;&#10;Description automatically generated">
            <a:extLst>
              <a:ext uri="{FF2B5EF4-FFF2-40B4-BE49-F238E27FC236}">
                <a16:creationId xmlns:a16="http://schemas.microsoft.com/office/drawing/2014/main" id="{F67ABECE-EA99-D902-9B45-A241B9879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2092238"/>
            <a:ext cx="8195611" cy="4561114"/>
          </a:xfrm>
          <a:prstGeom prst="rect">
            <a:avLst/>
          </a:prstGeom>
        </p:spPr>
      </p:pic>
    </p:spTree>
    <p:extLst>
      <p:ext uri="{BB962C8B-B14F-4D97-AF65-F5344CB8AC3E}">
        <p14:creationId xmlns:p14="http://schemas.microsoft.com/office/powerpoint/2010/main" val="15088698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185C3-D885-5E6A-3484-6C5D5701F283}"/>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F1318E40-58A0-D314-99A7-0E05387D5A2D}"/>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t>
            </a:r>
            <a:r>
              <a:rPr lang="nl-NL" dirty="0" err="1"/>
              <a:t>anaysis</a:t>
            </a:r>
            <a:r>
              <a:rPr lang="nl-NL" dirty="0"/>
              <a:t> </a:t>
            </a:r>
            <a:endParaRPr dirty="0"/>
          </a:p>
        </p:txBody>
      </p:sp>
      <p:sp>
        <p:nvSpPr>
          <p:cNvPr id="3158" name="Tijdelijke aanduiding voor verticale tekst 10">
            <a:extLst>
              <a:ext uri="{FF2B5EF4-FFF2-40B4-BE49-F238E27FC236}">
                <a16:creationId xmlns:a16="http://schemas.microsoft.com/office/drawing/2014/main" id="{052F15CC-9827-7A1D-FE4C-ABBDD3236B3C}"/>
              </a:ext>
            </a:extLst>
          </p:cNvPr>
          <p:cNvSpPr txBox="1">
            <a:spLocks noGrp="1"/>
          </p:cNvSpPr>
          <p:nvPr>
            <p:ph type="body" idx="1"/>
          </p:nvPr>
        </p:nvSpPr>
        <p:spPr>
          <a:xfrm>
            <a:off x="698499" y="1591899"/>
            <a:ext cx="3924301" cy="4356465"/>
          </a:xfrm>
          <a:prstGeom prst="rect">
            <a:avLst/>
          </a:prstGeom>
        </p:spPr>
        <p:txBody>
          <a:bodyPr>
            <a:normAutofit/>
          </a:bodyPr>
          <a:lstStyle/>
          <a:p>
            <a:pPr marL="342900" lvl="2" indent="-342900">
              <a:buFont typeface="Arial" panose="020B0604020202020204" pitchFamily="34" charset="0"/>
              <a:buChar char="•"/>
            </a:pPr>
            <a:r>
              <a:rPr lang="en-GB" sz="2000" dirty="0"/>
              <a:t>PSO, 56 days, PMSRP dynamic model, with 0.003 m/s threshold</a:t>
            </a:r>
          </a:p>
        </p:txBody>
      </p:sp>
      <p:sp>
        <p:nvSpPr>
          <p:cNvPr id="2" name="Slide Number Placeholder 1">
            <a:extLst>
              <a:ext uri="{FF2B5EF4-FFF2-40B4-BE49-F238E27FC236}">
                <a16:creationId xmlns:a16="http://schemas.microsoft.com/office/drawing/2014/main" id="{DEBFE6A5-4FFB-7890-2262-00F2E1F39E2E}"/>
              </a:ext>
            </a:extLst>
          </p:cNvPr>
          <p:cNvSpPr>
            <a:spLocks noGrp="1"/>
          </p:cNvSpPr>
          <p:nvPr>
            <p:ph type="sldNum" sz="quarter" idx="2"/>
          </p:nvPr>
        </p:nvSpPr>
        <p:spPr/>
        <p:txBody>
          <a:bodyPr/>
          <a:lstStyle/>
          <a:p>
            <a:fld id="{86CB4B4D-7CA3-9044-876B-883B54F8677D}" type="slidenum">
              <a:rPr lang="en-NL" smtClean="0"/>
              <a:t>127</a:t>
            </a:fld>
            <a:endParaRPr lang="en-NL"/>
          </a:p>
        </p:txBody>
      </p:sp>
      <p:pic>
        <p:nvPicPr>
          <p:cNvPr id="7" name="Picture 6">
            <a:extLst>
              <a:ext uri="{FF2B5EF4-FFF2-40B4-BE49-F238E27FC236}">
                <a16:creationId xmlns:a16="http://schemas.microsoft.com/office/drawing/2014/main" id="{6360F333-2234-DAA1-E4AB-04EC27138BCA}"/>
              </a:ext>
            </a:extLst>
          </p:cNvPr>
          <p:cNvPicPr>
            <a:picLocks noChangeAspect="1"/>
          </p:cNvPicPr>
          <p:nvPr/>
        </p:nvPicPr>
        <p:blipFill>
          <a:blip r:embed="rId3"/>
          <a:stretch>
            <a:fillRect/>
          </a:stretch>
        </p:blipFill>
        <p:spPr>
          <a:xfrm>
            <a:off x="2045834" y="7243989"/>
            <a:ext cx="8562975" cy="533400"/>
          </a:xfrm>
          <a:prstGeom prst="rect">
            <a:avLst/>
          </a:prstGeom>
        </p:spPr>
      </p:pic>
      <p:pic>
        <p:nvPicPr>
          <p:cNvPr id="4" name="Picture 3" descr="A table of numbers and symbols&#10;&#10;Description automatically generated">
            <a:extLst>
              <a:ext uri="{FF2B5EF4-FFF2-40B4-BE49-F238E27FC236}">
                <a16:creationId xmlns:a16="http://schemas.microsoft.com/office/drawing/2014/main" id="{7D036E88-F0C9-A7B8-3431-F4A9D5D8B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4082" y="1231900"/>
            <a:ext cx="6972904" cy="5334462"/>
          </a:xfrm>
          <a:prstGeom prst="rect">
            <a:avLst/>
          </a:prstGeom>
        </p:spPr>
      </p:pic>
    </p:spTree>
    <p:extLst>
      <p:ext uri="{BB962C8B-B14F-4D97-AF65-F5344CB8AC3E}">
        <p14:creationId xmlns:p14="http://schemas.microsoft.com/office/powerpoint/2010/main" val="29503872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C5100-21B9-390D-DEC8-AEC53975703F}"/>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D4B1458-0789-E962-8BA1-F5110755944A}"/>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3A2BFFE8-8DED-12C6-A0FB-44AAD606CC53}"/>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Dynamic models</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226D2558-FDED-AB1F-EBE6-837F98B4FB06}"/>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10069219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4483101" cy="490401"/>
          </a:xfrm>
          <a:prstGeom prst="rect">
            <a:avLst/>
          </a:prstGeom>
        </p:spPr>
        <p:txBody>
          <a:bodyPr>
            <a:normAutofit/>
          </a:bodyPr>
          <a:lstStyle>
            <a:lvl1pPr defTabSz="850391">
              <a:tabLst>
                <a:tab pos="1155700" algn="l"/>
              </a:tabLst>
              <a:defRPr sz="2976"/>
            </a:lvl1pPr>
          </a:lstStyle>
          <a:p>
            <a:r>
              <a:rPr lang="nl-NL" dirty="0"/>
              <a:t>Acceleration </a:t>
            </a:r>
            <a:r>
              <a:rPr lang="nl-NL" dirty="0" err="1"/>
              <a:t>terms</a:t>
            </a:r>
            <a:endParaRPr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129</a:t>
            </a:fld>
            <a:endParaRPr lang="en-NL"/>
          </a:p>
        </p:txBody>
      </p:sp>
      <p:sp>
        <p:nvSpPr>
          <p:cNvPr id="6" name="Tijdelijke aanduiding voor verticale tekst 10">
            <a:extLst>
              <a:ext uri="{FF2B5EF4-FFF2-40B4-BE49-F238E27FC236}">
                <a16:creationId xmlns:a16="http://schemas.microsoft.com/office/drawing/2014/main" id="{A689053A-34E6-B688-271A-901BC72BF20E}"/>
              </a:ext>
            </a:extLst>
          </p:cNvPr>
          <p:cNvSpPr txBox="1">
            <a:spLocks/>
          </p:cNvSpPr>
          <p:nvPr/>
        </p:nvSpPr>
        <p:spPr>
          <a:xfrm>
            <a:off x="708991" y="1560782"/>
            <a:ext cx="3255343"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lvl="2"/>
            <a:endParaRPr lang="nl-NL" sz="1800" b="1" dirty="0">
              <a:solidFill>
                <a:schemeClr val="tx1"/>
              </a:solidFill>
            </a:endParaRPr>
          </a:p>
          <a:p>
            <a:pPr lvl="2"/>
            <a:r>
              <a:rPr lang="nl-NL" sz="1800" b="1" dirty="0">
                <a:solidFill>
                  <a:schemeClr val="tx1"/>
                </a:solidFill>
              </a:rPr>
              <a:t>More details in report</a:t>
            </a:r>
          </a:p>
          <a:p>
            <a:pPr marL="285750" lvl="3" indent="-285750">
              <a:buFont typeface="Arial" panose="020B0604020202020204" pitchFamily="34" charset="0"/>
              <a:buChar char="•"/>
            </a:pPr>
            <a:endParaRPr lang="nl-NL" sz="1800" b="1" dirty="0">
              <a:solidFill>
                <a:schemeClr val="tx1"/>
              </a:solidFill>
            </a:endParaRPr>
          </a:p>
          <a:p>
            <a:pPr marL="549275" lvl="4" indent="-285750">
              <a:buFont typeface="Arial" panose="020B0604020202020204" pitchFamily="34" charset="0"/>
              <a:buChar char="•"/>
            </a:pPr>
            <a:endParaRPr lang="nl-NL" sz="1800" b="1" dirty="0">
              <a:solidFill>
                <a:schemeClr val="tx1"/>
              </a:solidFill>
            </a:endParaRPr>
          </a:p>
        </p:txBody>
      </p:sp>
      <p:pic>
        <p:nvPicPr>
          <p:cNvPr id="3" name="Picture 2" descr="A diagram of different types of graphs&#10;&#10;Description automatically generated with medium confidence">
            <a:extLst>
              <a:ext uri="{FF2B5EF4-FFF2-40B4-BE49-F238E27FC236}">
                <a16:creationId xmlns:a16="http://schemas.microsoft.com/office/drawing/2014/main" id="{BFA61FD9-0465-C88A-41C7-406B0ACFE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1082"/>
            <a:ext cx="5939460" cy="6681892"/>
          </a:xfrm>
          <a:prstGeom prst="rect">
            <a:avLst/>
          </a:prstGeom>
        </p:spPr>
      </p:pic>
    </p:spTree>
    <p:extLst>
      <p:ext uri="{BB962C8B-B14F-4D97-AF65-F5344CB8AC3E}">
        <p14:creationId xmlns:p14="http://schemas.microsoft.com/office/powerpoint/2010/main" val="1550287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Methodology</a:t>
            </a:r>
            <a:r>
              <a:rPr lang="nl-NL" dirty="0"/>
              <a:t> | </a:t>
            </a:r>
            <a:r>
              <a:rPr lang="nl-NL" dirty="0" err="1"/>
              <a:t>Navigation</a:t>
            </a:r>
            <a:r>
              <a:rPr lang="nl-NL" dirty="0"/>
              <a:t> </a:t>
            </a:r>
            <a:r>
              <a:rPr lang="nl-NL" dirty="0" err="1"/>
              <a:t>process</a:t>
            </a:r>
            <a:endParaRPr dirty="0"/>
          </a:p>
        </p:txBody>
      </p:sp>
      <p:sp>
        <p:nvSpPr>
          <p:cNvPr id="3158" name="Tijdelijke aanduiding voor verticale tekst 10"/>
          <p:cNvSpPr txBox="1">
            <a:spLocks noGrp="1"/>
          </p:cNvSpPr>
          <p:nvPr>
            <p:ph type="body" idx="1"/>
          </p:nvPr>
        </p:nvSpPr>
        <p:spPr>
          <a:prstGeom prst="rect">
            <a:avLst/>
          </a:prstGeom>
        </p:spPr>
        <p:txBody>
          <a:bodyPr>
            <a:normAutofit/>
          </a:bodyPr>
          <a:lstStyle/>
          <a:p>
            <a:pPr marL="285750" lvl="2" indent="-285750">
              <a:buFont typeface="Arial" panose="020B0604020202020204" pitchFamily="34" charset="0"/>
              <a:buChar char="•"/>
            </a:pPr>
            <a:r>
              <a:rPr lang="nl-NL" sz="1800" dirty="0"/>
              <a:t>ISL: range-</a:t>
            </a:r>
            <a:r>
              <a:rPr lang="nl-NL" sz="1800" dirty="0" err="1"/>
              <a:t>only</a:t>
            </a:r>
            <a:endParaRPr lang="nl-NL" sz="1800" dirty="0"/>
          </a:p>
          <a:p>
            <a:pPr marL="285750" lvl="2" indent="-285750">
              <a:buFont typeface="Arial" panose="020B0604020202020204" pitchFamily="34" charset="0"/>
              <a:buChar char="•"/>
            </a:pPr>
            <a:r>
              <a:rPr lang="nl-NL" sz="1800" dirty="0" err="1"/>
              <a:t>Arc</a:t>
            </a:r>
            <a:r>
              <a:rPr lang="nl-NL" sz="1800" dirty="0"/>
              <a:t>: </a:t>
            </a:r>
            <a:r>
              <a:rPr lang="nl-NL" sz="1800" dirty="0" err="1"/>
              <a:t>Weighted</a:t>
            </a:r>
            <a:r>
              <a:rPr lang="nl-NL" sz="1800" dirty="0"/>
              <a:t> </a:t>
            </a:r>
            <a:r>
              <a:rPr lang="nl-NL" sz="1800" dirty="0" err="1"/>
              <a:t>Least</a:t>
            </a:r>
            <a:r>
              <a:rPr lang="nl-NL" sz="1800" dirty="0"/>
              <a:t> Squares</a:t>
            </a:r>
          </a:p>
        </p:txBody>
      </p:sp>
      <p:sp>
        <p:nvSpPr>
          <p:cNvPr id="2" name="Slide Number Placeholder 1">
            <a:extLst>
              <a:ext uri="{FF2B5EF4-FFF2-40B4-BE49-F238E27FC236}">
                <a16:creationId xmlns:a16="http://schemas.microsoft.com/office/drawing/2014/main" id="{CE8BA830-47FC-07A9-2207-954DFBC5F2BA}"/>
              </a:ext>
            </a:extLst>
          </p:cNvPr>
          <p:cNvSpPr>
            <a:spLocks noGrp="1"/>
          </p:cNvSpPr>
          <p:nvPr>
            <p:ph type="sldNum" sz="quarter" idx="2"/>
          </p:nvPr>
        </p:nvSpPr>
        <p:spPr>
          <a:xfrm>
            <a:off x="11427711" y="6221956"/>
            <a:ext cx="182216" cy="172815"/>
          </a:xfrm>
        </p:spPr>
        <p:txBody>
          <a:bodyPr/>
          <a:lstStyle/>
          <a:p>
            <a:fld id="{86CB4B4D-7CA3-9044-876B-883B54F8677D}" type="slidenum">
              <a:rPr lang="en-NL" smtClean="0"/>
              <a:t>13</a:t>
            </a:fld>
            <a:endParaRPr lang="en-NL" dirty="0"/>
          </a:p>
        </p:txBody>
      </p:sp>
      <p:pic>
        <p:nvPicPr>
          <p:cNvPr id="8" name="Picture 7">
            <a:extLst>
              <a:ext uri="{FF2B5EF4-FFF2-40B4-BE49-F238E27FC236}">
                <a16:creationId xmlns:a16="http://schemas.microsoft.com/office/drawing/2014/main" id="{7522CCBE-8323-07C3-BA5D-9271F70A39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5318" y="2865183"/>
            <a:ext cx="10635575" cy="3700209"/>
          </a:xfrm>
          <a:prstGeom prst="rect">
            <a:avLst/>
          </a:prstGeom>
        </p:spPr>
      </p:pic>
    </p:spTree>
    <p:extLst>
      <p:ext uri="{BB962C8B-B14F-4D97-AF65-F5344CB8AC3E}">
        <p14:creationId xmlns:p14="http://schemas.microsoft.com/office/powerpoint/2010/main" val="3517928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0144-BF84-9E17-F0FE-891042DBF705}"/>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121B64A7-7367-2681-C6CC-C26B2011B2A3}"/>
              </a:ext>
            </a:extLst>
          </p:cNvPr>
          <p:cNvSpPr txBox="1">
            <a:spLocks noGrp="1"/>
          </p:cNvSpPr>
          <p:nvPr>
            <p:ph type="title"/>
          </p:nvPr>
        </p:nvSpPr>
        <p:spPr>
          <a:xfrm>
            <a:off x="698499" y="741499"/>
            <a:ext cx="4483101" cy="490401"/>
          </a:xfrm>
          <a:prstGeom prst="rect">
            <a:avLst/>
          </a:prstGeom>
        </p:spPr>
        <p:txBody>
          <a:bodyPr>
            <a:normAutofit/>
          </a:bodyPr>
          <a:lstStyle>
            <a:lvl1pPr defTabSz="850391">
              <a:tabLst>
                <a:tab pos="1155700" algn="l"/>
              </a:tabLst>
              <a:defRPr sz="2976"/>
            </a:lvl1pPr>
          </a:lstStyle>
          <a:p>
            <a:r>
              <a:rPr lang="nl-NL" dirty="0"/>
              <a:t>Acceleration </a:t>
            </a:r>
            <a:r>
              <a:rPr lang="nl-NL" dirty="0" err="1"/>
              <a:t>terms</a:t>
            </a:r>
            <a:endParaRPr dirty="0"/>
          </a:p>
        </p:txBody>
      </p:sp>
      <p:sp>
        <p:nvSpPr>
          <p:cNvPr id="4" name="Slide Number Placeholder 3">
            <a:extLst>
              <a:ext uri="{FF2B5EF4-FFF2-40B4-BE49-F238E27FC236}">
                <a16:creationId xmlns:a16="http://schemas.microsoft.com/office/drawing/2014/main" id="{F0AB4C35-F775-FF90-FA83-A67B5B06481C}"/>
              </a:ext>
            </a:extLst>
          </p:cNvPr>
          <p:cNvSpPr>
            <a:spLocks noGrp="1"/>
          </p:cNvSpPr>
          <p:nvPr>
            <p:ph type="sldNum" sz="quarter" idx="2"/>
          </p:nvPr>
        </p:nvSpPr>
        <p:spPr/>
        <p:txBody>
          <a:bodyPr/>
          <a:lstStyle/>
          <a:p>
            <a:fld id="{86CB4B4D-7CA3-9044-876B-883B54F8677D}" type="slidenum">
              <a:rPr lang="en-NL" smtClean="0"/>
              <a:t>130</a:t>
            </a:fld>
            <a:endParaRPr lang="en-NL"/>
          </a:p>
        </p:txBody>
      </p:sp>
      <p:sp>
        <p:nvSpPr>
          <p:cNvPr id="6" name="Tijdelijke aanduiding voor verticale tekst 10">
            <a:extLst>
              <a:ext uri="{FF2B5EF4-FFF2-40B4-BE49-F238E27FC236}">
                <a16:creationId xmlns:a16="http://schemas.microsoft.com/office/drawing/2014/main" id="{6A17AB68-E2D6-B0FA-2B1C-D9314064DE1D}"/>
              </a:ext>
            </a:extLst>
          </p:cNvPr>
          <p:cNvSpPr txBox="1">
            <a:spLocks/>
          </p:cNvSpPr>
          <p:nvPr/>
        </p:nvSpPr>
        <p:spPr>
          <a:xfrm>
            <a:off x="708991" y="1560782"/>
            <a:ext cx="3255343"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lvl="2"/>
            <a:endParaRPr lang="nl-NL" sz="1800" b="1" dirty="0">
              <a:solidFill>
                <a:schemeClr val="tx1"/>
              </a:solidFill>
            </a:endParaRPr>
          </a:p>
          <a:p>
            <a:pPr lvl="2"/>
            <a:r>
              <a:rPr lang="nl-NL" sz="1800" b="1" dirty="0">
                <a:solidFill>
                  <a:schemeClr val="tx1"/>
                </a:solidFill>
              </a:rPr>
              <a:t>More details in report</a:t>
            </a:r>
          </a:p>
          <a:p>
            <a:pPr marL="285750" lvl="3" indent="-285750">
              <a:buFont typeface="Arial" panose="020B0604020202020204" pitchFamily="34" charset="0"/>
              <a:buChar char="•"/>
            </a:pPr>
            <a:endParaRPr lang="nl-NL" sz="1800" b="1" dirty="0">
              <a:solidFill>
                <a:schemeClr val="tx1"/>
              </a:solidFill>
            </a:endParaRPr>
          </a:p>
          <a:p>
            <a:pPr marL="549275" lvl="4" indent="-285750">
              <a:buFont typeface="Arial" panose="020B0604020202020204" pitchFamily="34" charset="0"/>
              <a:buChar char="•"/>
            </a:pPr>
            <a:endParaRPr lang="nl-NL" sz="1800" b="1" dirty="0">
              <a:solidFill>
                <a:schemeClr val="tx1"/>
              </a:solidFill>
            </a:endParaRPr>
          </a:p>
        </p:txBody>
      </p:sp>
      <p:pic>
        <p:nvPicPr>
          <p:cNvPr id="3" name="Picture 2">
            <a:extLst>
              <a:ext uri="{FF2B5EF4-FFF2-40B4-BE49-F238E27FC236}">
                <a16:creationId xmlns:a16="http://schemas.microsoft.com/office/drawing/2014/main" id="{66DACED6-FB1D-839D-84E2-32E67886F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31082"/>
            <a:ext cx="5939460" cy="6681891"/>
          </a:xfrm>
          <a:prstGeom prst="rect">
            <a:avLst/>
          </a:prstGeom>
        </p:spPr>
      </p:pic>
    </p:spTree>
    <p:extLst>
      <p:ext uri="{BB962C8B-B14F-4D97-AF65-F5344CB8AC3E}">
        <p14:creationId xmlns:p14="http://schemas.microsoft.com/office/powerpoint/2010/main" val="28813739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171C1-F7C5-8B04-F424-CED27CA80499}"/>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E96D204-7052-33FF-8F08-C2C852F46584}"/>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4ADA932B-A054-2570-50C8-F0451752AF5E}"/>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Validation navigation model</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7875F818-76E7-EC95-E37C-C19625A199A4}"/>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41476400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C7E3-FA12-1A28-50BC-30428B90D7C6}"/>
              </a:ext>
            </a:extLst>
          </p:cNvPr>
          <p:cNvSpPr>
            <a:spLocks noGrp="1"/>
          </p:cNvSpPr>
          <p:nvPr>
            <p:ph type="title"/>
          </p:nvPr>
        </p:nvSpPr>
        <p:spPr/>
        <p:txBody>
          <a:bodyPr/>
          <a:lstStyle/>
          <a:p>
            <a:r>
              <a:rPr lang="en-GB" dirty="0"/>
              <a:t>Validation navigation model</a:t>
            </a:r>
          </a:p>
        </p:txBody>
      </p:sp>
      <p:sp>
        <p:nvSpPr>
          <p:cNvPr id="3" name="Text Placeholder 2">
            <a:extLst>
              <a:ext uri="{FF2B5EF4-FFF2-40B4-BE49-F238E27FC236}">
                <a16:creationId xmlns:a16="http://schemas.microsoft.com/office/drawing/2014/main" id="{F5691BDD-11D0-DFC0-F392-88400A025622}"/>
              </a:ext>
            </a:extLst>
          </p:cNvPr>
          <p:cNvSpPr>
            <a:spLocks noGrp="1"/>
          </p:cNvSpPr>
          <p:nvPr>
            <p:ph type="body" idx="1"/>
          </p:nvPr>
        </p:nvSpPr>
        <p:spPr/>
        <p:txBody>
          <a:bodyPr/>
          <a:lstStyle/>
          <a:p>
            <a:r>
              <a:rPr lang="en-GB" dirty="0"/>
              <a:t>LUMIO’s current SKM scheme: 7, 7, 14 days</a:t>
            </a:r>
          </a:p>
          <a:p>
            <a:endParaRPr lang="en-GB" dirty="0"/>
          </a:p>
          <a:p>
            <a:endParaRPr lang="en-GB" dirty="0"/>
          </a:p>
        </p:txBody>
      </p:sp>
      <p:sp>
        <p:nvSpPr>
          <p:cNvPr id="4" name="Slide Number Placeholder 3">
            <a:extLst>
              <a:ext uri="{FF2B5EF4-FFF2-40B4-BE49-F238E27FC236}">
                <a16:creationId xmlns:a16="http://schemas.microsoft.com/office/drawing/2014/main" id="{4E1DD1C5-768A-A738-FC47-F7F37BD82A00}"/>
              </a:ext>
            </a:extLst>
          </p:cNvPr>
          <p:cNvSpPr>
            <a:spLocks noGrp="1"/>
          </p:cNvSpPr>
          <p:nvPr>
            <p:ph type="sldNum" sz="quarter" idx="2"/>
          </p:nvPr>
        </p:nvSpPr>
        <p:spPr/>
        <p:txBody>
          <a:bodyPr/>
          <a:lstStyle/>
          <a:p>
            <a:fld id="{86CB4B4D-7CA3-9044-876B-883B54F8677D}" type="slidenum">
              <a:rPr lang="en-NL" smtClean="0"/>
              <a:t>132</a:t>
            </a:fld>
            <a:endParaRPr lang="en-NL"/>
          </a:p>
        </p:txBody>
      </p:sp>
      <p:pic>
        <p:nvPicPr>
          <p:cNvPr id="6" name="Picture 5" descr="A diagram of a diagram&#10;&#10;Description automatically generated">
            <a:extLst>
              <a:ext uri="{FF2B5EF4-FFF2-40B4-BE49-F238E27FC236}">
                <a16:creationId xmlns:a16="http://schemas.microsoft.com/office/drawing/2014/main" id="{E29FA8EF-4A93-971E-2663-BCF80FD6A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72" y="2400300"/>
            <a:ext cx="10898656" cy="3090864"/>
          </a:xfrm>
          <a:prstGeom prst="rect">
            <a:avLst/>
          </a:prstGeom>
        </p:spPr>
      </p:pic>
    </p:spTree>
    <p:extLst>
      <p:ext uri="{BB962C8B-B14F-4D97-AF65-F5344CB8AC3E}">
        <p14:creationId xmlns:p14="http://schemas.microsoft.com/office/powerpoint/2010/main" val="11248958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2DBE-9D7B-A8AE-07CC-055970FA4CCF}"/>
              </a:ext>
            </a:extLst>
          </p:cNvPr>
          <p:cNvSpPr>
            <a:spLocks noGrp="1"/>
          </p:cNvSpPr>
          <p:nvPr>
            <p:ph type="title"/>
          </p:nvPr>
        </p:nvSpPr>
        <p:spPr/>
        <p:txBody>
          <a:bodyPr/>
          <a:lstStyle/>
          <a:p>
            <a:endParaRPr lang="en-GB" dirty="0"/>
          </a:p>
        </p:txBody>
      </p:sp>
      <p:sp>
        <p:nvSpPr>
          <p:cNvPr id="3" name="Text Placeholder 2">
            <a:extLst>
              <a:ext uri="{FF2B5EF4-FFF2-40B4-BE49-F238E27FC236}">
                <a16:creationId xmlns:a16="http://schemas.microsoft.com/office/drawing/2014/main" id="{A20CCADD-5F88-EDD5-E5F3-298BA27B00B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A849CAA-9CD4-A3C6-17AF-09B8E80506AE}"/>
              </a:ext>
            </a:extLst>
          </p:cNvPr>
          <p:cNvSpPr>
            <a:spLocks noGrp="1"/>
          </p:cNvSpPr>
          <p:nvPr>
            <p:ph type="sldNum" sz="quarter" idx="2"/>
          </p:nvPr>
        </p:nvSpPr>
        <p:spPr/>
        <p:txBody>
          <a:bodyPr/>
          <a:lstStyle/>
          <a:p>
            <a:fld id="{86CB4B4D-7CA3-9044-876B-883B54F8677D}" type="slidenum">
              <a:rPr lang="en-NL" smtClean="0"/>
              <a:t>133</a:t>
            </a:fld>
            <a:endParaRPr lang="en-NL"/>
          </a:p>
        </p:txBody>
      </p:sp>
      <p:pic>
        <p:nvPicPr>
          <p:cNvPr id="6" name="Picture 5" descr="A graph of a graph&#10;&#10;Description automatically generated with medium confidence">
            <a:extLst>
              <a:ext uri="{FF2B5EF4-FFF2-40B4-BE49-F238E27FC236}">
                <a16:creationId xmlns:a16="http://schemas.microsoft.com/office/drawing/2014/main" id="{8E199873-2431-CD1F-8E1C-9173F3C2D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359" y="0"/>
            <a:ext cx="8449281" cy="6858000"/>
          </a:xfrm>
          <a:prstGeom prst="rect">
            <a:avLst/>
          </a:prstGeom>
        </p:spPr>
      </p:pic>
    </p:spTree>
    <p:extLst>
      <p:ext uri="{BB962C8B-B14F-4D97-AF65-F5344CB8AC3E}">
        <p14:creationId xmlns:p14="http://schemas.microsoft.com/office/powerpoint/2010/main" val="25010406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B568E-D507-040D-73B0-B05115180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E05F9-708E-0C7B-48BA-5AB5E18C06D0}"/>
              </a:ext>
            </a:extLst>
          </p:cNvPr>
          <p:cNvSpPr>
            <a:spLocks noGrp="1"/>
          </p:cNvSpPr>
          <p:nvPr>
            <p:ph type="title"/>
          </p:nvPr>
        </p:nvSpPr>
        <p:spPr/>
        <p:txBody>
          <a:bodyPr/>
          <a:lstStyle/>
          <a:p>
            <a:endParaRPr lang="en-GB" dirty="0"/>
          </a:p>
        </p:txBody>
      </p:sp>
      <p:sp>
        <p:nvSpPr>
          <p:cNvPr id="3" name="Text Placeholder 2">
            <a:extLst>
              <a:ext uri="{FF2B5EF4-FFF2-40B4-BE49-F238E27FC236}">
                <a16:creationId xmlns:a16="http://schemas.microsoft.com/office/drawing/2014/main" id="{82F89A91-274B-8AF9-0260-C768D275177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46A4407-7B8B-7B51-0A0F-D41A60A2C636}"/>
              </a:ext>
            </a:extLst>
          </p:cNvPr>
          <p:cNvSpPr>
            <a:spLocks noGrp="1"/>
          </p:cNvSpPr>
          <p:nvPr>
            <p:ph type="sldNum" sz="quarter" idx="2"/>
          </p:nvPr>
        </p:nvSpPr>
        <p:spPr/>
        <p:txBody>
          <a:bodyPr/>
          <a:lstStyle/>
          <a:p>
            <a:fld id="{86CB4B4D-7CA3-9044-876B-883B54F8677D}" type="slidenum">
              <a:rPr lang="en-NL" smtClean="0"/>
              <a:t>134</a:t>
            </a:fld>
            <a:endParaRPr lang="en-NL"/>
          </a:p>
        </p:txBody>
      </p:sp>
      <p:pic>
        <p:nvPicPr>
          <p:cNvPr id="10" name="Picture 9" descr="A graph of various colored lines&#10;&#10;Description automatically generated with medium confidence">
            <a:extLst>
              <a:ext uri="{FF2B5EF4-FFF2-40B4-BE49-F238E27FC236}">
                <a16:creationId xmlns:a16="http://schemas.microsoft.com/office/drawing/2014/main" id="{272C22BB-AA87-0882-8CE4-14B7AE422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6" y="0"/>
            <a:ext cx="12834836" cy="6541691"/>
          </a:xfrm>
          <a:prstGeom prst="rect">
            <a:avLst/>
          </a:prstGeom>
        </p:spPr>
      </p:pic>
    </p:spTree>
    <p:extLst>
      <p:ext uri="{BB962C8B-B14F-4D97-AF65-F5344CB8AC3E}">
        <p14:creationId xmlns:p14="http://schemas.microsoft.com/office/powerpoint/2010/main" val="3546379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EA4D5-22BC-A6C4-721C-C4835D0D07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46E9-B8F1-EEEB-2B7B-6A6079A082AE}"/>
              </a:ext>
            </a:extLst>
          </p:cNvPr>
          <p:cNvSpPr>
            <a:spLocks noGrp="1"/>
          </p:cNvSpPr>
          <p:nvPr>
            <p:ph type="title"/>
          </p:nvPr>
        </p:nvSpPr>
        <p:spPr/>
        <p:txBody>
          <a:bodyPr/>
          <a:lstStyle/>
          <a:p>
            <a:endParaRPr lang="en-GB" dirty="0"/>
          </a:p>
        </p:txBody>
      </p:sp>
      <p:sp>
        <p:nvSpPr>
          <p:cNvPr id="3" name="Text Placeholder 2">
            <a:extLst>
              <a:ext uri="{FF2B5EF4-FFF2-40B4-BE49-F238E27FC236}">
                <a16:creationId xmlns:a16="http://schemas.microsoft.com/office/drawing/2014/main" id="{33441FC6-B160-0992-018B-B7C7899E6DC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AE4F418-E392-D084-FCC1-355E50CF974F}"/>
              </a:ext>
            </a:extLst>
          </p:cNvPr>
          <p:cNvSpPr>
            <a:spLocks noGrp="1"/>
          </p:cNvSpPr>
          <p:nvPr>
            <p:ph type="sldNum" sz="quarter" idx="2"/>
          </p:nvPr>
        </p:nvSpPr>
        <p:spPr/>
        <p:txBody>
          <a:bodyPr/>
          <a:lstStyle/>
          <a:p>
            <a:fld id="{86CB4B4D-7CA3-9044-876B-883B54F8677D}" type="slidenum">
              <a:rPr lang="en-NL" smtClean="0"/>
              <a:t>135</a:t>
            </a:fld>
            <a:endParaRPr lang="en-NL"/>
          </a:p>
        </p:txBody>
      </p:sp>
      <p:pic>
        <p:nvPicPr>
          <p:cNvPr id="7" name="Picture 6" descr="A graph of a circle with a line drawn on it&#10;&#10;Description automatically generated with medium confidence">
            <a:extLst>
              <a:ext uri="{FF2B5EF4-FFF2-40B4-BE49-F238E27FC236}">
                <a16:creationId xmlns:a16="http://schemas.microsoft.com/office/drawing/2014/main" id="{0FE29B1E-9E8E-B70C-6BDF-E0C4DA4DF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613" y="1529666"/>
            <a:ext cx="5852172" cy="4389129"/>
          </a:xfrm>
          <a:prstGeom prst="rect">
            <a:avLst/>
          </a:prstGeom>
        </p:spPr>
      </p:pic>
      <p:pic>
        <p:nvPicPr>
          <p:cNvPr id="9" name="Picture 8" descr="A diagram of a planet&#10;&#10;Description automatically generated">
            <a:extLst>
              <a:ext uri="{FF2B5EF4-FFF2-40B4-BE49-F238E27FC236}">
                <a16:creationId xmlns:a16="http://schemas.microsoft.com/office/drawing/2014/main" id="{2124CA7D-F4E6-DCB0-371B-17CC6AB1F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00" y="1500097"/>
            <a:ext cx="5852172" cy="4389129"/>
          </a:xfrm>
          <a:prstGeom prst="rect">
            <a:avLst/>
          </a:prstGeom>
        </p:spPr>
      </p:pic>
    </p:spTree>
    <p:extLst>
      <p:ext uri="{BB962C8B-B14F-4D97-AF65-F5344CB8AC3E}">
        <p14:creationId xmlns:p14="http://schemas.microsoft.com/office/powerpoint/2010/main" val="3125741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CA7F-7277-745A-5D68-59050CF9033C}"/>
              </a:ext>
            </a:extLst>
          </p:cNvPr>
          <p:cNvSpPr>
            <a:spLocks noGrp="1"/>
          </p:cNvSpPr>
          <p:nvPr>
            <p:ph type="title"/>
          </p:nvPr>
        </p:nvSpPr>
        <p:spPr/>
        <p:txBody>
          <a:bodyPr/>
          <a:lstStyle/>
          <a:p>
            <a:r>
              <a:rPr lang="en-GB" dirty="0"/>
              <a:t>Validation navigation model</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CA00218-934D-D893-A6DA-55A11F1DC978}"/>
                  </a:ext>
                </a:extLst>
              </p:cNvPr>
              <p:cNvSpPr>
                <a:spLocks noGrp="1"/>
              </p:cNvSpPr>
              <p:nvPr>
                <p:ph type="body" idx="1"/>
              </p:nvPr>
            </p:nvSpPr>
            <p:spPr/>
            <p:txBody>
              <a:bodyPr>
                <a:normAutofit/>
              </a:bodyPr>
              <a:lstStyle/>
              <a:p>
                <a:pPr marL="0" indent="0">
                  <a:buNone/>
                </a:pPr>
                <a:r>
                  <a:rPr lang="nl-NL" sz="1800" dirty="0"/>
                  <a:t>Found annual</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𝑉</m:t>
                    </m:r>
                    <m:r>
                      <a:rPr lang="en-US" sz="1800" b="0" i="1" smtClean="0">
                        <a:latin typeface="Cambria Math" panose="02040503050406030204" pitchFamily="18" charset="0"/>
                      </a:rPr>
                      <m:t>:</m:t>
                    </m:r>
                  </m:oMath>
                </a14:m>
                <a:r>
                  <a:rPr lang="en-US" sz="1800" b="0" dirty="0"/>
                  <a:t> </a:t>
                </a:r>
                <a:r>
                  <a:rPr lang="en-US" sz="1800" dirty="0"/>
                  <a:t>15.8 </a:t>
                </a:r>
                <a14:m>
                  <m:oMath xmlns:m="http://schemas.openxmlformats.org/officeDocument/2006/math">
                    <m:r>
                      <a:rPr lang="en-US" sz="1800" i="1">
                        <a:latin typeface="Cambria Math" panose="02040503050406030204" pitchFamily="18" charset="0"/>
                      </a:rPr>
                      <m:t>±</m:t>
                    </m:r>
                  </m:oMath>
                </a14:m>
                <a:r>
                  <a:rPr lang="en-US" sz="1800" dirty="0"/>
                  <a:t> 2.2 1</a:t>
                </a:r>
                <a14:m>
                  <m:oMath xmlns:m="http://schemas.openxmlformats.org/officeDocument/2006/math">
                    <m:r>
                      <a:rPr lang="en-US" sz="1800" i="1">
                        <a:latin typeface="Cambria Math" panose="02040503050406030204" pitchFamily="18" charset="0"/>
                      </a:rPr>
                      <m:t>𝜎</m:t>
                    </m:r>
                  </m:oMath>
                </a14:m>
                <a:r>
                  <a:rPr lang="en-US" sz="1800" dirty="0"/>
                  <a:t> m/s</a:t>
                </a:r>
              </a:p>
              <a:p>
                <a:pPr marL="0" indent="0">
                  <a:buNone/>
                </a:pPr>
                <a:endParaRPr lang="en-US" sz="1800" dirty="0"/>
              </a:p>
              <a:p>
                <a:pPr marL="0" indent="0">
                  <a:buNone/>
                </a:pPr>
                <a:r>
                  <a:rPr lang="en-US" sz="1800" dirty="0"/>
                  <a:t>Close to literature findings (shown in </a:t>
                </a:r>
                <a:r>
                  <a:rPr lang="en-US" sz="1800" dirty="0" err="1"/>
                  <a:t>mean+std</a:t>
                </a:r>
                <a:r>
                  <a:rPr lang="en-US" sz="1800" dirty="0"/>
                  <a:t>)</a:t>
                </a:r>
              </a:p>
            </p:txBody>
          </p:sp>
        </mc:Choice>
        <mc:Fallback>
          <p:sp>
            <p:nvSpPr>
              <p:cNvPr id="3" name="Text Placeholder 2">
                <a:extLst>
                  <a:ext uri="{FF2B5EF4-FFF2-40B4-BE49-F238E27FC236}">
                    <a16:creationId xmlns:a16="http://schemas.microsoft.com/office/drawing/2014/main" id="{CCA00218-934D-D893-A6DA-55A11F1DC978}"/>
                  </a:ext>
                </a:extLst>
              </p:cNvPr>
              <p:cNvSpPr>
                <a:spLocks noGrp="1" noRot="1" noChangeAspect="1" noMove="1" noResize="1" noEditPoints="1" noAdjustHandles="1" noChangeArrowheads="1" noChangeShapeType="1" noTextEdit="1"/>
              </p:cNvSpPr>
              <p:nvPr>
                <p:ph type="body" idx="1"/>
              </p:nvPr>
            </p:nvSpPr>
            <p:spPr>
              <a:blipFill>
                <a:blip r:embed="rId3"/>
                <a:stretch>
                  <a:fillRect l="-1358" t="-237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0C6E3E7-7A76-94E2-365E-D5F36208F832}"/>
              </a:ext>
            </a:extLst>
          </p:cNvPr>
          <p:cNvSpPr>
            <a:spLocks noGrp="1"/>
          </p:cNvSpPr>
          <p:nvPr>
            <p:ph type="sldNum" sz="quarter" idx="2"/>
          </p:nvPr>
        </p:nvSpPr>
        <p:spPr>
          <a:xfrm>
            <a:off x="11689835" y="6327414"/>
            <a:ext cx="182216" cy="172815"/>
          </a:xfrm>
        </p:spPr>
        <p:txBody>
          <a:bodyPr/>
          <a:lstStyle/>
          <a:p>
            <a:fld id="{86CB4B4D-7CA3-9044-876B-883B54F8677D}" type="slidenum">
              <a:rPr lang="en-NL" smtClean="0"/>
              <a:t>136</a:t>
            </a:fld>
            <a:endParaRPr lang="en-NL"/>
          </a:p>
        </p:txBody>
      </p:sp>
      <p:pic>
        <p:nvPicPr>
          <p:cNvPr id="6" name="Picture 5">
            <a:extLst>
              <a:ext uri="{FF2B5EF4-FFF2-40B4-BE49-F238E27FC236}">
                <a16:creationId xmlns:a16="http://schemas.microsoft.com/office/drawing/2014/main" id="{64088F4F-17C2-0947-A9F9-543D1E1D4BC1}"/>
              </a:ext>
            </a:extLst>
          </p:cNvPr>
          <p:cNvPicPr>
            <a:picLocks noChangeAspect="1"/>
          </p:cNvPicPr>
          <p:nvPr/>
        </p:nvPicPr>
        <p:blipFill>
          <a:blip r:embed="rId4"/>
          <a:stretch>
            <a:fillRect/>
          </a:stretch>
        </p:blipFill>
        <p:spPr>
          <a:xfrm>
            <a:off x="6338025" y="1591900"/>
            <a:ext cx="5534025" cy="4667250"/>
          </a:xfrm>
          <a:prstGeom prst="rect">
            <a:avLst/>
          </a:prstGeom>
        </p:spPr>
      </p:pic>
      <p:sp>
        <p:nvSpPr>
          <p:cNvPr id="7" name="Rectangle 6">
            <a:extLst>
              <a:ext uri="{FF2B5EF4-FFF2-40B4-BE49-F238E27FC236}">
                <a16:creationId xmlns:a16="http://schemas.microsoft.com/office/drawing/2014/main" id="{9E853962-9C01-B344-C3DF-4ABC8F1A40F2}"/>
              </a:ext>
            </a:extLst>
          </p:cNvPr>
          <p:cNvSpPr/>
          <p:nvPr/>
        </p:nvSpPr>
        <p:spPr>
          <a:xfrm>
            <a:off x="6327322" y="4676870"/>
            <a:ext cx="5391542" cy="323850"/>
          </a:xfrm>
          <a:prstGeom prst="rect">
            <a:avLst/>
          </a:prstGeom>
          <a:solidFill>
            <a:srgbClr val="92D050">
              <a:alpha val="2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2354081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0D021-78B1-98F0-01EB-687C85157C47}"/>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2E9FAEB-27C6-315E-17BA-A68CCFA136DB}"/>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8464D321-5E8C-E631-645F-0AC2EFBCA401}"/>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Candidate scenario details</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D58E06A4-12EF-936C-3F9A-BEC61F04C364}"/>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4694644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3327401" cy="490401"/>
          </a:xfrm>
          <a:prstGeom prst="rect">
            <a:avLst/>
          </a:prstGeom>
        </p:spPr>
        <p:txBody>
          <a:bodyPr>
            <a:normAutofit fontScale="90000"/>
          </a:bodyPr>
          <a:lstStyle>
            <a:lvl1pPr defTabSz="850391">
              <a:tabLst>
                <a:tab pos="1155700" algn="l"/>
              </a:tabLst>
              <a:defRPr sz="2976"/>
            </a:lvl1pPr>
          </a:lstStyle>
          <a:p>
            <a:r>
              <a:rPr lang="nl-NL" dirty="0"/>
              <a:t>Candidate scenarios | Constant</a:t>
            </a:r>
            <a:endParaRPr dirty="0"/>
          </a:p>
        </p:txBody>
      </p:sp>
      <p:sp>
        <p:nvSpPr>
          <p:cNvPr id="3158" name="Tijdelijke aanduiding voor verticale tekst 10"/>
          <p:cNvSpPr txBox="1">
            <a:spLocks noGrp="1"/>
          </p:cNvSpPr>
          <p:nvPr>
            <p:ph type="body" idx="1"/>
          </p:nvPr>
        </p:nvSpPr>
        <p:spPr>
          <a:xfrm>
            <a:off x="698499" y="2492679"/>
            <a:ext cx="3084361" cy="3455685"/>
          </a:xfrm>
          <a:prstGeom prst="rect">
            <a:avLst/>
          </a:prstGeom>
        </p:spPr>
        <p:txBody>
          <a:bodyPr>
            <a:normAutofit/>
          </a:bodyPr>
          <a:lstStyle/>
          <a:p>
            <a:pPr lvl="2"/>
            <a:r>
              <a:rPr lang="nl-NL" sz="1800" dirty="0" err="1"/>
              <a:t>Relationship</a:t>
            </a:r>
            <a:r>
              <a:rPr lang="nl-NL" sz="1800" dirty="0"/>
              <a:t> </a:t>
            </a:r>
            <a:r>
              <a:rPr lang="nl-NL" sz="1800" dirty="0" err="1"/>
              <a:t>between</a:t>
            </a:r>
            <a:r>
              <a:rPr lang="nl-NL" sz="1800" dirty="0"/>
              <a:t> </a:t>
            </a:r>
            <a:r>
              <a:rPr lang="nl-NL" sz="1800" dirty="0" err="1"/>
              <a:t>estimation</a:t>
            </a:r>
            <a:r>
              <a:rPr lang="nl-NL" sz="1800" dirty="0"/>
              <a:t>, </a:t>
            </a:r>
            <a:r>
              <a:rPr lang="nl-NL" sz="1800" dirty="0" err="1"/>
              <a:t>dispersion</a:t>
            </a:r>
            <a:r>
              <a:rPr lang="nl-NL" sz="1800" dirty="0"/>
              <a:t> </a:t>
            </a:r>
            <a:r>
              <a:rPr lang="nl-NL" sz="1800" dirty="0" err="1"/>
              <a:t>and</a:t>
            </a:r>
            <a:r>
              <a:rPr lang="nl-NL" sz="1800" dirty="0"/>
              <a:t> </a:t>
            </a:r>
            <a:r>
              <a:rPr lang="nl-NL" sz="1800" dirty="0" err="1"/>
              <a:t>corrections</a:t>
            </a:r>
            <a:r>
              <a:rPr lang="nl-NL" sz="1800" dirty="0"/>
              <a:t> </a:t>
            </a:r>
            <a:r>
              <a:rPr lang="nl-NL" sz="1800" dirty="0" err="1"/>
              <a:t>for</a:t>
            </a:r>
            <a:r>
              <a:rPr lang="nl-NL" sz="1800" dirty="0"/>
              <a:t> </a:t>
            </a:r>
            <a:r>
              <a:rPr lang="nl-NL" sz="1800" dirty="0" err="1"/>
              <a:t>varying</a:t>
            </a:r>
            <a:r>
              <a:rPr lang="nl-NL" sz="1800" dirty="0"/>
              <a:t> </a:t>
            </a:r>
            <a:r>
              <a:rPr lang="nl-NL" sz="1800" dirty="0" err="1"/>
              <a:t>arc</a:t>
            </a:r>
            <a:r>
              <a:rPr lang="nl-NL" sz="1800" dirty="0"/>
              <a:t> </a:t>
            </a:r>
            <a:r>
              <a:rPr lang="nl-NL" sz="1800" dirty="0" err="1"/>
              <a:t>durations</a:t>
            </a:r>
            <a:r>
              <a:rPr lang="nl-NL" sz="1800" dirty="0"/>
              <a:t> (0.1 </a:t>
            </a:r>
            <a:r>
              <a:rPr lang="nl-NL" sz="1800" dirty="0" err="1"/>
              <a:t>day</a:t>
            </a:r>
            <a:r>
              <a:rPr lang="nl-NL" sz="1800" dirty="0"/>
              <a:t> </a:t>
            </a:r>
            <a:r>
              <a:rPr lang="nl-NL" sz="1800" dirty="0" err="1"/>
              <a:t>to</a:t>
            </a:r>
            <a:r>
              <a:rPr lang="nl-NL" sz="1800" dirty="0"/>
              <a:t> 2.0 </a:t>
            </a:r>
            <a:r>
              <a:rPr lang="nl-NL" sz="1800" dirty="0" err="1"/>
              <a:t>day</a:t>
            </a:r>
            <a:r>
              <a:rPr lang="nl-NL" sz="1800" dirty="0"/>
              <a:t>)</a:t>
            </a:r>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r>
              <a:rPr lang="nl-NL" sz="1800" dirty="0" err="1"/>
              <a:t>Shorter</a:t>
            </a:r>
            <a:r>
              <a:rPr lang="nl-NL" sz="1800" dirty="0"/>
              <a:t> tracking </a:t>
            </a:r>
            <a:r>
              <a:rPr lang="nl-NL" sz="1800" dirty="0" err="1"/>
              <a:t>arcs</a:t>
            </a:r>
            <a:r>
              <a:rPr lang="nl-NL" sz="1800" dirty="0"/>
              <a:t> = more </a:t>
            </a:r>
            <a:r>
              <a:rPr lang="nl-NL" sz="1800" dirty="0" err="1"/>
              <a:t>cost</a:t>
            </a:r>
            <a:r>
              <a:rPr lang="nl-NL" sz="1800" dirty="0"/>
              <a:t> </a:t>
            </a:r>
            <a:r>
              <a:rPr lang="nl-NL" sz="1800" dirty="0" err="1"/>
              <a:t>uncertainty</a:t>
            </a:r>
            <a:endParaRPr lang="nl-NL" sz="1800" dirty="0"/>
          </a:p>
          <a:p>
            <a:pPr marL="285750" lvl="2" indent="-285750">
              <a:buFont typeface="Arial" panose="020B0604020202020204" pitchFamily="34" charset="0"/>
              <a:buChar char="•"/>
            </a:pPr>
            <a:r>
              <a:rPr lang="nl-NL" sz="1800" dirty="0" err="1"/>
              <a:t>Larger</a:t>
            </a:r>
            <a:r>
              <a:rPr lang="nl-NL" sz="1800" dirty="0"/>
              <a:t> </a:t>
            </a:r>
            <a:r>
              <a:rPr lang="nl-NL" sz="1800" dirty="0" err="1"/>
              <a:t>dispersion</a:t>
            </a:r>
            <a:r>
              <a:rPr lang="nl-NL" sz="1800" dirty="0"/>
              <a:t> =  </a:t>
            </a:r>
            <a:r>
              <a:rPr lang="nl-NL" sz="1800" dirty="0" err="1"/>
              <a:t>larger</a:t>
            </a:r>
            <a:r>
              <a:rPr lang="nl-NL" sz="1800" dirty="0"/>
              <a:t> </a:t>
            </a:r>
            <a:r>
              <a:rPr lang="nl-NL" sz="1800" dirty="0" err="1"/>
              <a:t>costs</a:t>
            </a:r>
            <a:endParaRPr lang="nl-NL" sz="1800" dirty="0"/>
          </a:p>
          <a:p>
            <a:pPr marL="549275" lvl="4"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138</a:t>
            </a:fld>
            <a:endParaRPr lang="en-NL"/>
          </a:p>
        </p:txBody>
      </p:sp>
      <p:pic>
        <p:nvPicPr>
          <p:cNvPr id="3" name="Picture 2" descr="A graph of different colored lines&#10;&#10;Description automatically generated">
            <a:extLst>
              <a:ext uri="{FF2B5EF4-FFF2-40B4-BE49-F238E27FC236}">
                <a16:creationId xmlns:a16="http://schemas.microsoft.com/office/drawing/2014/main" id="{E262CEA2-590A-D0EA-491E-E506512E7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00" y="0"/>
            <a:ext cx="8086768" cy="6858000"/>
          </a:xfrm>
          <a:prstGeom prst="rect">
            <a:avLst/>
          </a:prstGeom>
        </p:spPr>
      </p:pic>
    </p:spTree>
    <p:extLst>
      <p:ext uri="{BB962C8B-B14F-4D97-AF65-F5344CB8AC3E}">
        <p14:creationId xmlns:p14="http://schemas.microsoft.com/office/powerpoint/2010/main" val="1292687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Methodology</a:t>
            </a:r>
            <a:r>
              <a:rPr lang="nl-NL" dirty="0"/>
              <a:t> | </a:t>
            </a:r>
            <a:r>
              <a:rPr lang="nl-NL" dirty="0" err="1"/>
              <a:t>Navigation</a:t>
            </a:r>
            <a:r>
              <a:rPr lang="nl-NL" dirty="0"/>
              <a:t> </a:t>
            </a:r>
            <a:r>
              <a:rPr lang="nl-NL" dirty="0" err="1"/>
              <a:t>process</a:t>
            </a:r>
            <a:r>
              <a:rPr lang="nl-NL" dirty="0"/>
              <a:t> | Baseline scenario</a:t>
            </a:r>
            <a:endParaRPr dirty="0"/>
          </a:p>
        </p:txBody>
      </p:sp>
      <p:sp>
        <p:nvSpPr>
          <p:cNvPr id="3158" name="Tijdelijke aanduiding voor verticale tekst 10"/>
          <p:cNvSpPr txBox="1">
            <a:spLocks noGrp="1"/>
          </p:cNvSpPr>
          <p:nvPr>
            <p:ph type="body" idx="1"/>
          </p:nvPr>
        </p:nvSpPr>
        <p:spPr>
          <a:prstGeom prst="rect">
            <a:avLst/>
          </a:prstGeom>
        </p:spPr>
        <p:txBody>
          <a:bodyPr>
            <a:normAutofit/>
          </a:bodyPr>
          <a:lstStyle/>
          <a:p>
            <a:pPr marL="285750" lvl="2" indent="-285750">
              <a:buFont typeface="Arial" panose="020B0604020202020204" pitchFamily="34" charset="0"/>
              <a:buChar char="•"/>
            </a:pPr>
            <a:r>
              <a:rPr lang="nl-NL" sz="1800" dirty="0"/>
              <a:t>ISL: range-</a:t>
            </a:r>
            <a:r>
              <a:rPr lang="nl-NL" sz="1800" dirty="0" err="1"/>
              <a:t>only</a:t>
            </a:r>
            <a:endParaRPr lang="nl-NL" sz="1800" dirty="0"/>
          </a:p>
          <a:p>
            <a:pPr marL="285750" lvl="2" indent="-285750">
              <a:buFont typeface="Arial" panose="020B0604020202020204" pitchFamily="34" charset="0"/>
              <a:buChar char="•"/>
            </a:pPr>
            <a:r>
              <a:rPr lang="nl-NL" sz="1800" dirty="0" err="1"/>
              <a:t>Arc</a:t>
            </a:r>
            <a:r>
              <a:rPr lang="nl-NL" sz="1800" dirty="0"/>
              <a:t>: </a:t>
            </a:r>
            <a:r>
              <a:rPr lang="nl-NL" sz="1800" dirty="0" err="1"/>
              <a:t>Weighted</a:t>
            </a:r>
            <a:r>
              <a:rPr lang="nl-NL" sz="1800" dirty="0"/>
              <a:t> </a:t>
            </a:r>
            <a:r>
              <a:rPr lang="nl-NL" sz="1800" dirty="0" err="1"/>
              <a:t>Least</a:t>
            </a:r>
            <a:r>
              <a:rPr lang="nl-NL" sz="1800" dirty="0"/>
              <a:t> Squares</a:t>
            </a:r>
          </a:p>
        </p:txBody>
      </p:sp>
      <p:sp>
        <p:nvSpPr>
          <p:cNvPr id="2" name="Slide Number Placeholder 1">
            <a:extLst>
              <a:ext uri="{FF2B5EF4-FFF2-40B4-BE49-F238E27FC236}">
                <a16:creationId xmlns:a16="http://schemas.microsoft.com/office/drawing/2014/main" id="{CE8BA830-47FC-07A9-2207-954DFBC5F2BA}"/>
              </a:ext>
            </a:extLst>
          </p:cNvPr>
          <p:cNvSpPr>
            <a:spLocks noGrp="1"/>
          </p:cNvSpPr>
          <p:nvPr>
            <p:ph type="sldNum" sz="quarter" idx="2"/>
          </p:nvPr>
        </p:nvSpPr>
        <p:spPr>
          <a:xfrm>
            <a:off x="11429404" y="6246130"/>
            <a:ext cx="182216" cy="172815"/>
          </a:xfrm>
        </p:spPr>
        <p:txBody>
          <a:bodyPr/>
          <a:lstStyle/>
          <a:p>
            <a:fld id="{86CB4B4D-7CA3-9044-876B-883B54F8677D}" type="slidenum">
              <a:rPr lang="en-NL" smtClean="0"/>
              <a:t>14</a:t>
            </a:fld>
            <a:endParaRPr lang="en-NL" dirty="0"/>
          </a:p>
        </p:txBody>
      </p:sp>
      <p:pic>
        <p:nvPicPr>
          <p:cNvPr id="8" name="Picture 7">
            <a:extLst>
              <a:ext uri="{FF2B5EF4-FFF2-40B4-BE49-F238E27FC236}">
                <a16:creationId xmlns:a16="http://schemas.microsoft.com/office/drawing/2014/main" id="{7522CCBE-8323-07C3-BA5D-9271F70A39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5318" y="2865183"/>
            <a:ext cx="10635575" cy="3700209"/>
          </a:xfrm>
          <a:prstGeom prst="rect">
            <a:avLst/>
          </a:prstGeom>
        </p:spPr>
      </p:pic>
      <p:pic>
        <p:nvPicPr>
          <p:cNvPr id="6" name="Picture 5">
            <a:extLst>
              <a:ext uri="{FF2B5EF4-FFF2-40B4-BE49-F238E27FC236}">
                <a16:creationId xmlns:a16="http://schemas.microsoft.com/office/drawing/2014/main" id="{B9E8CB68-B24D-279A-E1BC-31112D0D4D87}"/>
              </a:ext>
            </a:extLst>
          </p:cNvPr>
          <p:cNvPicPr>
            <a:picLocks noChangeAspect="1"/>
          </p:cNvPicPr>
          <p:nvPr/>
        </p:nvPicPr>
        <p:blipFill>
          <a:blip r:embed="rId4"/>
          <a:stretch>
            <a:fillRect/>
          </a:stretch>
        </p:blipFill>
        <p:spPr>
          <a:xfrm>
            <a:off x="7753448" y="1591899"/>
            <a:ext cx="4178250" cy="1815639"/>
          </a:xfrm>
          <a:prstGeom prst="rect">
            <a:avLst/>
          </a:prstGeom>
        </p:spPr>
      </p:pic>
    </p:spTree>
    <p:extLst>
      <p:ext uri="{BB962C8B-B14F-4D97-AF65-F5344CB8AC3E}">
        <p14:creationId xmlns:p14="http://schemas.microsoft.com/office/powerpoint/2010/main" val="4261356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8" name="Vertical Text Placeholder 18"/>
          <p:cNvSpPr txBox="1">
            <a:spLocks noGrp="1"/>
          </p:cNvSpPr>
          <p:nvPr>
            <p:ph type="body" idx="1"/>
          </p:nvPr>
        </p:nvSpPr>
        <p:spPr>
          <a:xfrm>
            <a:off x="1131844" y="53072"/>
            <a:ext cx="9928312" cy="1876406"/>
          </a:xfrm>
          <a:prstGeom prst="rect">
            <a:avLst/>
          </a:prstGeom>
        </p:spPr>
        <p:txBody>
          <a:bodyPr>
            <a:normAutofit/>
          </a:bodyPr>
          <a:lstStyle/>
          <a:p>
            <a:r>
              <a:rPr kumimoji="0" lang="en-GB" sz="2800" b="0" i="0" u="none" strike="noStrike" kern="0" cap="none" spc="0" normalizeH="0" baseline="0" noProof="0" dirty="0">
                <a:ln>
                  <a:noFill/>
                </a:ln>
                <a:solidFill>
                  <a:srgbClr val="000000"/>
                </a:solidFill>
                <a:effectLst/>
                <a:uLnTx/>
                <a:uFillTx/>
                <a:latin typeface="Roboto Slab Medium" pitchFamily="2" charset="0"/>
                <a:ea typeface="Roboto Slab Medium" pitchFamily="2" charset="0"/>
                <a:sym typeface="Roboto Slab Regular Regular"/>
              </a:rPr>
              <a:t>What is an </a:t>
            </a:r>
            <a:r>
              <a:rPr kumimoji="0" lang="en-GB" sz="2800" b="0" i="0" u="none" strike="noStrike" kern="0" cap="none" spc="0" normalizeH="0" baseline="0" noProof="0" dirty="0">
                <a:ln>
                  <a:noFill/>
                </a:ln>
                <a:solidFill>
                  <a:srgbClr val="EE6841"/>
                </a:solidFill>
                <a:effectLst/>
                <a:uLnTx/>
                <a:uFillTx/>
                <a:latin typeface="Roboto Slab Medium" pitchFamily="2" charset="0"/>
                <a:ea typeface="Roboto Slab Medium" pitchFamily="2" charset="0"/>
                <a:sym typeface="Roboto Slab Regular Regular"/>
              </a:rPr>
              <a:t>optimal* </a:t>
            </a:r>
            <a:r>
              <a:rPr kumimoji="0" lang="en-GB" sz="2800" b="0" i="0" u="none" strike="noStrike" kern="0" cap="none" spc="0" normalizeH="0" baseline="0" noProof="0" dirty="0">
                <a:ln>
                  <a:noFill/>
                </a:ln>
                <a:solidFill>
                  <a:srgbClr val="000000"/>
                </a:solidFill>
                <a:effectLst/>
                <a:uLnTx/>
                <a:uFillTx/>
                <a:latin typeface="Roboto Slab Medium" pitchFamily="2" charset="0"/>
                <a:ea typeface="Roboto Slab Medium" pitchFamily="2" charset="0"/>
                <a:sym typeface="Roboto Slab Regular Regular"/>
              </a:rPr>
              <a:t>tracking satellite-to-satellite timing strategy for cislunar orbiters?</a:t>
            </a:r>
            <a:endParaRPr lang="nl-NL" sz="2800" dirty="0">
              <a:latin typeface="Roboto Slab Medium" pitchFamily="2" charset="0"/>
              <a:ea typeface="Roboto Slab Medium" pitchFamily="2" charset="0"/>
            </a:endParaRPr>
          </a:p>
        </p:txBody>
      </p:sp>
      <p:sp>
        <p:nvSpPr>
          <p:cNvPr id="4" name="Slide Number Placeholder 3">
            <a:extLst>
              <a:ext uri="{FF2B5EF4-FFF2-40B4-BE49-F238E27FC236}">
                <a16:creationId xmlns:a16="http://schemas.microsoft.com/office/drawing/2014/main" id="{BFEB9314-EFC8-4688-AB11-29183FB3C90D}"/>
              </a:ext>
            </a:extLst>
          </p:cNvPr>
          <p:cNvSpPr>
            <a:spLocks noGrp="1"/>
          </p:cNvSpPr>
          <p:nvPr>
            <p:ph type="sldNum" sz="quarter" idx="2"/>
          </p:nvPr>
        </p:nvSpPr>
        <p:spPr/>
        <p:txBody>
          <a:bodyPr/>
          <a:lstStyle/>
          <a:p>
            <a:fld id="{86CB4B4D-7CA3-9044-876B-883B54F8677D}" type="slidenum">
              <a:rPr lang="en-NL" smtClean="0"/>
              <a:t>15</a:t>
            </a:fld>
            <a:endParaRPr lang="en-NL"/>
          </a:p>
        </p:txBody>
      </p:sp>
      <p:sp>
        <p:nvSpPr>
          <p:cNvPr id="3" name="TextBox 2">
            <a:extLst>
              <a:ext uri="{FF2B5EF4-FFF2-40B4-BE49-F238E27FC236}">
                <a16:creationId xmlns:a16="http://schemas.microsoft.com/office/drawing/2014/main" id="{5038B832-757A-A1DE-F344-BC77E30F01B4}"/>
              </a:ext>
            </a:extLst>
          </p:cNvPr>
          <p:cNvSpPr txBox="1"/>
          <p:nvPr/>
        </p:nvSpPr>
        <p:spPr>
          <a:xfrm>
            <a:off x="1412789" y="1467814"/>
            <a:ext cx="936642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endParaRPr kumimoji="0" lang="en-GB" sz="1800" b="0" i="0" u="none" strike="noStrike" cap="none" spc="0" normalizeH="0" baseline="0" dirty="0">
              <a:ln>
                <a:noFill/>
              </a:ln>
              <a:solidFill>
                <a:srgbClr val="EE6841"/>
              </a:solidFill>
              <a:effectLst/>
              <a:uFillTx/>
              <a:latin typeface="Roboto Slab Medium" pitchFamily="2" charset="0"/>
              <a:ea typeface="Roboto Slab Medium" pitchFamily="2" charset="0"/>
              <a:cs typeface="Roboto Slab Medium" pitchFamily="2" charset="0"/>
              <a:sym typeface="Arial"/>
            </a:endParaRPr>
          </a:p>
          <a:p>
            <a:pPr marR="0" algn="l" defTabSz="914400" rtl="0" fontAlgn="auto" latinLnBrk="0" hangingPunct="0">
              <a:lnSpc>
                <a:spcPct val="100000"/>
              </a:lnSpc>
              <a:spcBef>
                <a:spcPts val="0"/>
              </a:spcBef>
              <a:spcAft>
                <a:spcPts val="0"/>
              </a:spcAft>
              <a:buClrTx/>
              <a:buSzTx/>
              <a:tabLst/>
            </a:pPr>
            <a:r>
              <a:rPr kumimoji="0" lang="en-GB" sz="1800" b="0" i="0" u="none" strike="noStrike" cap="none" spc="0" normalizeH="0" baseline="0" dirty="0">
                <a:ln>
                  <a:noFill/>
                </a:ln>
                <a:solidFill>
                  <a:srgbClr val="EE6841"/>
                </a:solidFill>
                <a:effectLst/>
                <a:uFillTx/>
                <a:latin typeface="Roboto Slab Medium" pitchFamily="2" charset="0"/>
                <a:ea typeface="Roboto Slab Medium" pitchFamily="2" charset="0"/>
                <a:cs typeface="Roboto Slab Medium" pitchFamily="2" charset="0"/>
                <a:sym typeface="Arial"/>
              </a:rPr>
              <a:t>(Near) optimal:</a:t>
            </a:r>
          </a:p>
          <a:p>
            <a:pPr marR="0" algn="l" defTabSz="914400" rtl="0" fontAlgn="auto" latinLnBrk="0" hangingPunct="0">
              <a:lnSpc>
                <a:spcPct val="100000"/>
              </a:lnSpc>
              <a:spcBef>
                <a:spcPts val="0"/>
              </a:spcBef>
              <a:spcAft>
                <a:spcPts val="0"/>
              </a:spcAft>
              <a:buClrTx/>
              <a:buSzTx/>
              <a:tabLst/>
            </a:pPr>
            <a:r>
              <a:rPr kumimoji="0" lang="en-GB" sz="1800" b="0" i="0" u="none" strike="noStrike" cap="none" spc="0" normalizeH="0" baseline="0" dirty="0">
                <a:ln>
                  <a:noFill/>
                </a:ln>
                <a:solidFill>
                  <a:srgbClr val="EE6841"/>
                </a:solidFill>
                <a:effectLst/>
                <a:uFillTx/>
                <a:latin typeface="Roboto Slab Medium" pitchFamily="2" charset="0"/>
                <a:ea typeface="Roboto Slab Medium" pitchFamily="2" charset="0"/>
                <a:cs typeface="Roboto Slab Medium" pitchFamily="2" charset="0"/>
                <a:sym typeface="Arial"/>
              </a:rPr>
              <a:t> </a:t>
            </a:r>
          </a:p>
        </p:txBody>
      </p:sp>
      <p:pic>
        <p:nvPicPr>
          <p:cNvPr id="2" name="Picture 1">
            <a:extLst>
              <a:ext uri="{FF2B5EF4-FFF2-40B4-BE49-F238E27FC236}">
                <a16:creationId xmlns:a16="http://schemas.microsoft.com/office/drawing/2014/main" id="{E1263D8B-D625-F11B-D995-D1262FFD2A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79685" y="2540911"/>
            <a:ext cx="8599526" cy="4267139"/>
          </a:xfrm>
          <a:prstGeom prst="rect">
            <a:avLst/>
          </a:prstGeom>
        </p:spPr>
      </p:pic>
      <p:sp>
        <p:nvSpPr>
          <p:cNvPr id="5" name="TextBox 4">
            <a:extLst>
              <a:ext uri="{FF2B5EF4-FFF2-40B4-BE49-F238E27FC236}">
                <a16:creationId xmlns:a16="http://schemas.microsoft.com/office/drawing/2014/main" id="{AAD5A6CA-FDE5-1481-862F-07CD0E7FBF2A}"/>
              </a:ext>
            </a:extLst>
          </p:cNvPr>
          <p:cNvSpPr txBox="1"/>
          <p:nvPr/>
        </p:nvSpPr>
        <p:spPr>
          <a:xfrm>
            <a:off x="1450889" y="2035421"/>
            <a:ext cx="207684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200" i="1" dirty="0"/>
              <a:t>Model d</a:t>
            </a:r>
            <a:r>
              <a:rPr kumimoji="0" lang="en-GB" sz="1200" i="1" u="none" strike="noStrike" cap="none" spc="0" normalizeH="0" baseline="0" dirty="0">
                <a:ln>
                  <a:noFill/>
                </a:ln>
                <a:solidFill>
                  <a:srgbClr val="000000"/>
                </a:solidFill>
                <a:effectLst/>
                <a:uFillTx/>
                <a:latin typeface="Arial"/>
                <a:ea typeface="Arial"/>
                <a:cs typeface="Arial"/>
                <a:sym typeface="Arial"/>
              </a:rPr>
              <a:t>etails in the appendix</a:t>
            </a:r>
          </a:p>
        </p:txBody>
      </p:sp>
      <p:pic>
        <p:nvPicPr>
          <p:cNvPr id="6" name="Picture 5">
            <a:extLst>
              <a:ext uri="{FF2B5EF4-FFF2-40B4-BE49-F238E27FC236}">
                <a16:creationId xmlns:a16="http://schemas.microsoft.com/office/drawing/2014/main" id="{9B23C60F-3B84-18D0-2A13-D0A46162E912}"/>
              </a:ext>
            </a:extLst>
          </p:cNvPr>
          <p:cNvPicPr>
            <a:picLocks noChangeAspect="1"/>
          </p:cNvPicPr>
          <p:nvPr/>
        </p:nvPicPr>
        <p:blipFill>
          <a:blip r:embed="rId4"/>
          <a:stretch>
            <a:fillRect/>
          </a:stretch>
        </p:blipFill>
        <p:spPr>
          <a:xfrm>
            <a:off x="6854814" y="1863241"/>
            <a:ext cx="2147297" cy="933098"/>
          </a:xfrm>
          <a:prstGeom prst="rect">
            <a:avLst/>
          </a:prstGeom>
        </p:spPr>
      </p:pic>
    </p:spTree>
    <p:extLst>
      <p:ext uri="{BB962C8B-B14F-4D97-AF65-F5344CB8AC3E}">
        <p14:creationId xmlns:p14="http://schemas.microsoft.com/office/powerpoint/2010/main" val="120819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Results</a:t>
            </a:r>
            <a:endParaRPr lang="nl-NL"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028807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Results</a:t>
            </a:r>
          </a:p>
          <a:p>
            <a:r>
              <a:rPr lang="en-US" sz="1800" dirty="0">
                <a:latin typeface="Roboto Slab Medium" pitchFamily="2" charset="0"/>
                <a:ea typeface="Roboto Slab Medium" pitchFamily="2" charset="0"/>
              </a:rPr>
              <a:t>Navigation analysis</a:t>
            </a:r>
          </a:p>
          <a:p>
            <a:endParaRPr lang="nl-NL" sz="1800" dirty="0">
              <a:latin typeface="Roboto Slab Medium" pitchFamily="2" charset="0"/>
              <a:ea typeface="Roboto Slab Medium" pitchFamily="2" charset="0"/>
            </a:endParaRPr>
          </a:p>
          <a:p>
            <a:r>
              <a:rPr lang="nl-NL" sz="2400" dirty="0">
                <a:latin typeface="Roboto Slab Medium" pitchFamily="2" charset="0"/>
                <a:ea typeface="Roboto Slab Medium" pitchFamily="2" charset="0"/>
              </a:rPr>
              <a:t>Baseline scenario</a:t>
            </a:r>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2880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normAutofit/>
          </a:bodyPr>
          <a:lstStyle>
            <a:lvl1pPr defTabSz="850391">
              <a:tabLst>
                <a:tab pos="1155700" algn="l"/>
              </a:tabLst>
              <a:defRPr sz="2976"/>
            </a:lvl1pPr>
          </a:lstStyle>
          <a:p>
            <a:r>
              <a:rPr lang="nl-NL" dirty="0"/>
              <a:t>Baseline scenario | </a:t>
            </a:r>
            <a:r>
              <a:rPr lang="nl-NL" dirty="0" err="1"/>
              <a:t>Layout</a:t>
            </a:r>
            <a:endParaRPr dirty="0"/>
          </a:p>
        </p:txBody>
      </p:sp>
      <p:sp>
        <p:nvSpPr>
          <p:cNvPr id="4" name="Slide Number Placeholder 3">
            <a:extLst>
              <a:ext uri="{FF2B5EF4-FFF2-40B4-BE49-F238E27FC236}">
                <a16:creationId xmlns:a16="http://schemas.microsoft.com/office/drawing/2014/main" id="{22571638-F055-D53A-AD8D-7B7469C69067}"/>
              </a:ext>
            </a:extLst>
          </p:cNvPr>
          <p:cNvSpPr>
            <a:spLocks noGrp="1"/>
          </p:cNvSpPr>
          <p:nvPr>
            <p:ph type="sldNum" sz="quarter" idx="2"/>
          </p:nvPr>
        </p:nvSpPr>
        <p:spPr/>
        <p:txBody>
          <a:bodyPr/>
          <a:lstStyle/>
          <a:p>
            <a:fld id="{86CB4B4D-7CA3-9044-876B-883B54F8677D}" type="slidenum">
              <a:rPr lang="en-NL" smtClean="0"/>
              <a:t>18</a:t>
            </a:fld>
            <a:endParaRPr lang="en-NL"/>
          </a:p>
        </p:txBody>
      </p:sp>
      <p:pic>
        <p:nvPicPr>
          <p:cNvPr id="8" name="Picture 7">
            <a:extLst>
              <a:ext uri="{FF2B5EF4-FFF2-40B4-BE49-F238E27FC236}">
                <a16:creationId xmlns:a16="http://schemas.microsoft.com/office/drawing/2014/main" id="{CBB398DC-3B53-DE58-E678-5F78244484A3}"/>
              </a:ext>
            </a:extLst>
          </p:cNvPr>
          <p:cNvPicPr>
            <a:picLocks noChangeAspect="1"/>
          </p:cNvPicPr>
          <p:nvPr/>
        </p:nvPicPr>
        <p:blipFill>
          <a:blip r:embed="rId3">
            <a:extLst>
              <a:ext uri="{28A0092B-C50C-407E-A947-70E740481C1C}">
                <a14:useLocalDpi xmlns:a14="http://schemas.microsoft.com/office/drawing/2010/main" val="0"/>
              </a:ext>
            </a:extLst>
          </a:blip>
          <a:srcRect l="17626" t="8821" r="6126" b="8598"/>
          <a:stretch/>
        </p:blipFill>
        <p:spPr>
          <a:xfrm>
            <a:off x="8171542" y="119589"/>
            <a:ext cx="3774000" cy="3107045"/>
          </a:xfrm>
          <a:prstGeom prst="rect">
            <a:avLst/>
          </a:prstGeom>
        </p:spPr>
      </p:pic>
      <p:pic>
        <p:nvPicPr>
          <p:cNvPr id="10" name="Picture 9">
            <a:extLst>
              <a:ext uri="{FF2B5EF4-FFF2-40B4-BE49-F238E27FC236}">
                <a16:creationId xmlns:a16="http://schemas.microsoft.com/office/drawing/2014/main" id="{8E806982-BF0F-EEC1-69DD-568B5A4479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457" y="2033205"/>
            <a:ext cx="7723695" cy="4212925"/>
          </a:xfrm>
          <a:prstGeom prst="rect">
            <a:avLst/>
          </a:prstGeom>
        </p:spPr>
      </p:pic>
      <p:pic>
        <p:nvPicPr>
          <p:cNvPr id="6" name="Picture 5">
            <a:extLst>
              <a:ext uri="{FF2B5EF4-FFF2-40B4-BE49-F238E27FC236}">
                <a16:creationId xmlns:a16="http://schemas.microsoft.com/office/drawing/2014/main" id="{E984A399-5520-1147-4D02-0763D407CEEC}"/>
              </a:ext>
            </a:extLst>
          </p:cNvPr>
          <p:cNvPicPr>
            <a:picLocks noChangeAspect="1"/>
          </p:cNvPicPr>
          <p:nvPr/>
        </p:nvPicPr>
        <p:blipFill>
          <a:blip r:embed="rId5">
            <a:extLst>
              <a:ext uri="{28A0092B-C50C-407E-A947-70E740481C1C}">
                <a14:useLocalDpi xmlns:a14="http://schemas.microsoft.com/office/drawing/2010/main" val="0"/>
              </a:ext>
            </a:extLst>
          </a:blip>
          <a:srcRect l="20431" t="10653" r="9570" b="10736"/>
          <a:stretch/>
        </p:blipFill>
        <p:spPr>
          <a:xfrm>
            <a:off x="8302171" y="3400827"/>
            <a:ext cx="3643371" cy="3110124"/>
          </a:xfrm>
          <a:prstGeom prst="rect">
            <a:avLst/>
          </a:prstGeom>
        </p:spPr>
      </p:pic>
      <p:sp>
        <p:nvSpPr>
          <p:cNvPr id="2" name="Text Placeholder 2">
            <a:extLst>
              <a:ext uri="{FF2B5EF4-FFF2-40B4-BE49-F238E27FC236}">
                <a16:creationId xmlns:a16="http://schemas.microsoft.com/office/drawing/2014/main" id="{C1E6D1FA-8B68-18EC-FA0B-E09DA1B393FB}"/>
              </a:ext>
            </a:extLst>
          </p:cNvPr>
          <p:cNvSpPr>
            <a:spLocks noGrp="1"/>
          </p:cNvSpPr>
          <p:nvPr>
            <p:ph type="body" idx="1"/>
          </p:nvPr>
        </p:nvSpPr>
        <p:spPr>
          <a:xfrm>
            <a:off x="698500" y="1591900"/>
            <a:ext cx="10773500" cy="4356464"/>
          </a:xfrm>
        </p:spPr>
        <p:txBody>
          <a:bodyPr/>
          <a:lstStyle/>
          <a:p>
            <a:r>
              <a:rPr lang="en-GB" dirty="0"/>
              <a:t>Run of 28 days</a:t>
            </a:r>
          </a:p>
        </p:txBody>
      </p:sp>
    </p:spTree>
    <p:extLst>
      <p:ext uri="{BB962C8B-B14F-4D97-AF65-F5344CB8AC3E}">
        <p14:creationId xmlns:p14="http://schemas.microsoft.com/office/powerpoint/2010/main" val="3089120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FA97E-87CA-6D7F-FC01-255DC7785DD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57" name="Titel 9">
                <a:extLst>
                  <a:ext uri="{FF2B5EF4-FFF2-40B4-BE49-F238E27FC236}">
                    <a16:creationId xmlns:a16="http://schemas.microsoft.com/office/drawing/2014/main" id="{CCCCB40B-94FA-19DF-D9DA-1A1DCE388B5C}"/>
                  </a:ext>
                </a:extLst>
              </p:cNvPr>
              <p:cNvSpPr txBox="1">
                <a:spLocks noGrp="1"/>
              </p:cNvSpPr>
              <p:nvPr>
                <p:ph type="title"/>
              </p:nvPr>
            </p:nvSpPr>
            <p:spPr>
              <a:prstGeom prst="rect">
                <a:avLst/>
              </a:prstGeom>
            </p:spPr>
            <p:txBody>
              <a:bodyPr>
                <a:normAutofit fontScale="90000"/>
              </a:bodyPr>
              <a:lstStyle>
                <a:lvl1pPr defTabSz="850391">
                  <a:tabLst>
                    <a:tab pos="1155700" algn="l"/>
                  </a:tabLst>
                  <a:defRPr sz="2976"/>
                </a:lvl1pPr>
              </a:lstStyle>
              <a:p>
                <a:r>
                  <a:rPr lang="nl-NL" dirty="0" err="1"/>
                  <a:t>Results</a:t>
                </a:r>
                <a:r>
                  <a:rPr lang="nl-NL" dirty="0"/>
                  <a:t> | Default scenario | </a:t>
                </a:r>
                <a:br>
                  <a:rPr lang="nl-NL" dirty="0"/>
                </a:br>
                <a:r>
                  <a:rPr lang="nl-NL" dirty="0" err="1"/>
                  <a:t>Relationships</a:t>
                </a:r>
                <a:r>
                  <a:rPr lang="nl-NL" dirty="0"/>
                  <a:t> </a:t>
                </a:r>
                <a:r>
                  <a:rPr lang="nl-NL" dirty="0" err="1"/>
                  <a:t>errors</a:t>
                </a:r>
                <a:r>
                  <a:rPr lang="nl-NL" dirty="0"/>
                  <a:t> </a:t>
                </a:r>
                <a:r>
                  <a:rPr lang="nl-NL" dirty="0" err="1"/>
                  <a:t>and</a:t>
                </a:r>
                <a:r>
                  <a:rPr lang="nl-NL" dirty="0"/>
                  <a:t> </a:t>
                </a:r>
                <a14:m>
                  <m:oMath xmlns:m="http://schemas.openxmlformats.org/officeDocument/2006/math">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𝑉</m:t>
                    </m:r>
                  </m:oMath>
                </a14:m>
                <a:br>
                  <a:rPr lang="en-US" sz="3200" b="0" dirty="0"/>
                </a:br>
                <a:r>
                  <a:rPr lang="nl-NL" dirty="0"/>
                  <a:t> </a:t>
                </a:r>
                <a:endParaRPr dirty="0"/>
              </a:p>
            </p:txBody>
          </p:sp>
        </mc:Choice>
        <mc:Fallback xmlns="">
          <p:sp>
            <p:nvSpPr>
              <p:cNvPr id="3157" name="Titel 9">
                <a:extLst>
                  <a:ext uri="{FF2B5EF4-FFF2-40B4-BE49-F238E27FC236}">
                    <a16:creationId xmlns:a16="http://schemas.microsoft.com/office/drawing/2014/main" id="{CCCCB40B-94FA-19DF-D9DA-1A1DCE388B5C}"/>
                  </a:ext>
                </a:extLst>
              </p:cNvPr>
              <p:cNvSpPr txBox="1">
                <a:spLocks noGrp="1" noRot="1" noChangeAspect="1" noMove="1" noResize="1" noEditPoints="1" noAdjustHandles="1" noChangeArrowheads="1" noChangeShapeType="1" noTextEdit="1"/>
              </p:cNvSpPr>
              <p:nvPr>
                <p:ph type="title"/>
              </p:nvPr>
            </p:nvSpPr>
            <p:spPr>
              <a:xfrm>
                <a:off x="698499" y="741499"/>
                <a:ext cx="10775072" cy="490401"/>
              </a:xfrm>
              <a:prstGeom prst="rect">
                <a:avLst/>
              </a:prstGeom>
              <a:blipFill>
                <a:blip r:embed="rId3"/>
                <a:stretch>
                  <a:fillRect l="-1924" t="-30000" b="-9875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158" name="Tijdelijke aanduiding voor verticale tekst 10">
                <a:extLst>
                  <a:ext uri="{FF2B5EF4-FFF2-40B4-BE49-F238E27FC236}">
                    <a16:creationId xmlns:a16="http://schemas.microsoft.com/office/drawing/2014/main" id="{EDC30837-BFC8-F28A-A784-01B137E2F0BB}"/>
                  </a:ext>
                </a:extLst>
              </p:cNvPr>
              <p:cNvSpPr txBox="1">
                <a:spLocks noGrp="1"/>
              </p:cNvSpPr>
              <p:nvPr>
                <p:ph type="body" idx="1"/>
              </p:nvPr>
            </p:nvSpPr>
            <p:spPr>
              <a:xfrm>
                <a:off x="698499" y="1722301"/>
                <a:ext cx="4551418" cy="4226063"/>
              </a:xfrm>
              <a:prstGeom prst="rect">
                <a:avLst/>
              </a:prstGeom>
            </p:spPr>
            <p:txBody>
              <a:bodyPr>
                <a:normAutofit/>
              </a:bodyPr>
              <a:lstStyle/>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r>
                  <a:rPr lang="nl-NL" sz="1800" dirty="0"/>
                  <a:t>Total annual</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𝑉</m:t>
                    </m:r>
                    <m:r>
                      <a:rPr lang="en-US" sz="1800" b="0" i="1" smtClean="0">
                        <a:latin typeface="Cambria Math" panose="02040503050406030204" pitchFamily="18" charset="0"/>
                      </a:rPr>
                      <m:t>:</m:t>
                    </m:r>
                  </m:oMath>
                </a14:m>
                <a:r>
                  <a:rPr lang="en-US" sz="1800" b="0" dirty="0"/>
                  <a:t> </a:t>
                </a:r>
              </a:p>
              <a:p>
                <a:pPr marL="549275" lvl="4" indent="-285750">
                  <a:buFont typeface="Arial" panose="020B0604020202020204" pitchFamily="34" charset="0"/>
                  <a:buChar char="•"/>
                </a:pPr>
                <a:r>
                  <a:rPr lang="en-US" sz="1800" b="0" dirty="0"/>
                  <a:t>0.613</a:t>
                </a:r>
                <a14:m>
                  <m:oMath xmlns:m="http://schemas.openxmlformats.org/officeDocument/2006/math">
                    <m:r>
                      <a:rPr lang="en-US" sz="1800" b="0" i="1" smtClean="0">
                        <a:latin typeface="Cambria Math" panose="02040503050406030204" pitchFamily="18" charset="0"/>
                      </a:rPr>
                      <m:t>±</m:t>
                    </m:r>
                  </m:oMath>
                </a14:m>
                <a:r>
                  <a:rPr lang="en-US" sz="1800" b="0" dirty="0"/>
                  <a:t>0.0066 1</a:t>
                </a:r>
                <a14:m>
                  <m:oMath xmlns:m="http://schemas.openxmlformats.org/officeDocument/2006/math">
                    <m:r>
                      <a:rPr lang="en-US" sz="1800" b="0" i="1" smtClean="0">
                        <a:latin typeface="Cambria Math" panose="02040503050406030204" pitchFamily="18" charset="0"/>
                      </a:rPr>
                      <m:t>𝜎</m:t>
                    </m:r>
                  </m:oMath>
                </a14:m>
                <a:r>
                  <a:rPr lang="en-US" sz="1800" b="0" dirty="0"/>
                  <a:t> m/s</a:t>
                </a:r>
              </a:p>
              <a:p>
                <a:pPr marL="549275" lvl="4" indent="-285750">
                  <a:buFont typeface="Arial" panose="020B0604020202020204" pitchFamily="34" charset="0"/>
                  <a:buChar char="•"/>
                </a:pPr>
                <a:endParaRPr lang="en-US" sz="1800" dirty="0"/>
              </a:p>
              <a:p>
                <a:pPr marL="285750" lvl="3" indent="-285750">
                  <a:buFont typeface="Arial" panose="020B0604020202020204" pitchFamily="34" charset="0"/>
                  <a:buChar char="•"/>
                </a:pPr>
                <a:r>
                  <a:rPr lang="en-US" sz="1800" b="0" dirty="0"/>
                  <a:t>Dispersion: distance true trajectory and reference trajectory</a:t>
                </a:r>
              </a:p>
              <a:p>
                <a:pPr marL="549275" lvl="4" indent="-285750">
                  <a:buFont typeface="Arial" panose="020B0604020202020204" pitchFamily="34" charset="0"/>
                  <a:buChar char="•"/>
                </a:pPr>
                <a:endParaRPr lang="en-US" sz="1800" dirty="0"/>
              </a:p>
              <a:p>
                <a:pPr marL="285750" lvl="3" indent="-285750">
                  <a:buFont typeface="Arial" panose="020B0604020202020204" pitchFamily="34" charset="0"/>
                  <a:buChar char="•"/>
                </a:pPr>
                <a:r>
                  <a:rPr lang="en-US" sz="1800" b="0" dirty="0"/>
                  <a:t>Estimation errors reduce for all states</a:t>
                </a:r>
              </a:p>
            </p:txBody>
          </p:sp>
        </mc:Choice>
        <mc:Fallback>
          <p:sp>
            <p:nvSpPr>
              <p:cNvPr id="3158" name="Tijdelijke aanduiding voor verticale tekst 10">
                <a:extLst>
                  <a:ext uri="{FF2B5EF4-FFF2-40B4-BE49-F238E27FC236}">
                    <a16:creationId xmlns:a16="http://schemas.microsoft.com/office/drawing/2014/main" id="{EDC30837-BFC8-F28A-A784-01B137E2F0BB}"/>
                  </a:ext>
                </a:extLst>
              </p:cNvPr>
              <p:cNvSpPr txBox="1">
                <a:spLocks noGrp="1" noRot="1" noChangeAspect="1" noMove="1" noResize="1" noEditPoints="1" noAdjustHandles="1" noChangeArrowheads="1" noChangeShapeType="1" noTextEdit="1"/>
              </p:cNvSpPr>
              <p:nvPr>
                <p:ph type="body" idx="1"/>
              </p:nvPr>
            </p:nvSpPr>
            <p:spPr>
              <a:xfrm>
                <a:off x="698499" y="1722301"/>
                <a:ext cx="4551418" cy="4226063"/>
              </a:xfrm>
              <a:prstGeom prst="rect">
                <a:avLst/>
              </a:prstGeom>
              <a:blipFill>
                <a:blip r:embed="rId4"/>
                <a:stretch>
                  <a:fillRect l="-294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C525AF9-2CA6-9DB1-F5CD-92718CAEDEAE}"/>
              </a:ext>
            </a:extLst>
          </p:cNvPr>
          <p:cNvSpPr>
            <a:spLocks noGrp="1"/>
          </p:cNvSpPr>
          <p:nvPr>
            <p:ph type="sldNum" sz="quarter" idx="2"/>
          </p:nvPr>
        </p:nvSpPr>
        <p:spPr/>
        <p:txBody>
          <a:bodyPr/>
          <a:lstStyle/>
          <a:p>
            <a:fld id="{86CB4B4D-7CA3-9044-876B-883B54F8677D}" type="slidenum">
              <a:rPr lang="en-NL" smtClean="0"/>
              <a:t>19</a:t>
            </a:fld>
            <a:endParaRPr lang="en-NL"/>
          </a:p>
        </p:txBody>
      </p:sp>
      <p:pic>
        <p:nvPicPr>
          <p:cNvPr id="5" name="Picture 4">
            <a:extLst>
              <a:ext uri="{FF2B5EF4-FFF2-40B4-BE49-F238E27FC236}">
                <a16:creationId xmlns:a16="http://schemas.microsoft.com/office/drawing/2014/main" id="{C5655316-01B1-9B48-BE0E-ACA05A29A53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57900" y="-24068"/>
            <a:ext cx="6063389" cy="6905910"/>
          </a:xfrm>
          <a:prstGeom prst="rect">
            <a:avLst/>
          </a:prstGeom>
        </p:spPr>
      </p:pic>
      <mc:AlternateContent xmlns:mc="http://schemas.openxmlformats.org/markup-compatibility/2006">
        <mc:Choice xmlns:a14="http://schemas.microsoft.com/office/drawing/2010/main" Requires="a14">
          <p:sp>
            <p:nvSpPr>
              <p:cNvPr id="2" name="Tijdelijke aanduiding voor verticale tekst 10">
                <a:extLst>
                  <a:ext uri="{FF2B5EF4-FFF2-40B4-BE49-F238E27FC236}">
                    <a16:creationId xmlns:a16="http://schemas.microsoft.com/office/drawing/2014/main" id="{D4276091-929C-E91E-589D-8B13155EA780}"/>
                  </a:ext>
                </a:extLst>
              </p:cNvPr>
              <p:cNvSpPr txBox="1">
                <a:spLocks/>
              </p:cNvSpPr>
              <p:nvPr/>
            </p:nvSpPr>
            <p:spPr>
              <a:xfrm>
                <a:off x="-5181412" y="1754554"/>
                <a:ext cx="4551418" cy="422606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r>
                  <a:rPr lang="nl-NL" sz="1800" dirty="0"/>
                  <a:t>Total annual</a:t>
                </a:r>
                <a14:m>
                  <m:oMath xmlns:m="http://schemas.openxmlformats.org/officeDocument/2006/math">
                    <m:r>
                      <a:rPr lang="en-US" sz="1800" smtClean="0">
                        <a:latin typeface="Cambria Math" panose="02040503050406030204" pitchFamily="18" charset="0"/>
                      </a:rPr>
                      <m:t> </m:t>
                    </m:r>
                    <m:r>
                      <m:rPr>
                        <m:sty m:val="p"/>
                      </m:rPr>
                      <a:rPr lang="en-US" sz="1800" smtClean="0">
                        <a:latin typeface="Cambria Math" panose="02040503050406030204" pitchFamily="18" charset="0"/>
                      </a:rPr>
                      <m:t>Δ</m:t>
                    </m:r>
                    <m:r>
                      <a:rPr lang="en-US" sz="1800" i="1" smtClean="0">
                        <a:latin typeface="Cambria Math" panose="02040503050406030204" pitchFamily="18" charset="0"/>
                      </a:rPr>
                      <m:t>𝑉</m:t>
                    </m:r>
                    <m:r>
                      <a:rPr lang="en-US" sz="1800" i="1" smtClean="0">
                        <a:latin typeface="Cambria Math" panose="02040503050406030204" pitchFamily="18" charset="0"/>
                      </a:rPr>
                      <m:t>:</m:t>
                    </m:r>
                  </m:oMath>
                </a14:m>
                <a:r>
                  <a:rPr lang="en-US" sz="1800" dirty="0"/>
                  <a:t> </a:t>
                </a:r>
              </a:p>
              <a:p>
                <a:pPr marL="549275" lvl="4" indent="-285750">
                  <a:buFont typeface="Arial" panose="020B0604020202020204" pitchFamily="34" charset="0"/>
                  <a:buChar char="•"/>
                </a:pPr>
                <a:r>
                  <a:rPr lang="en-US" sz="1800" dirty="0"/>
                  <a:t>0.613</a:t>
                </a:r>
                <a14:m>
                  <m:oMath xmlns:m="http://schemas.openxmlformats.org/officeDocument/2006/math">
                    <m:r>
                      <a:rPr lang="en-US" sz="1800" i="1" smtClean="0">
                        <a:latin typeface="Cambria Math" panose="02040503050406030204" pitchFamily="18" charset="0"/>
                      </a:rPr>
                      <m:t>±</m:t>
                    </m:r>
                  </m:oMath>
                </a14:m>
                <a:r>
                  <a:rPr lang="en-US" sz="1800" dirty="0"/>
                  <a:t>0.0066 1</a:t>
                </a:r>
                <a14:m>
                  <m:oMath xmlns:m="http://schemas.openxmlformats.org/officeDocument/2006/math">
                    <m:r>
                      <a:rPr lang="en-US" sz="1800" i="1" smtClean="0">
                        <a:latin typeface="Cambria Math" panose="02040503050406030204" pitchFamily="18" charset="0"/>
                      </a:rPr>
                      <m:t>𝜎</m:t>
                    </m:r>
                  </m:oMath>
                </a14:m>
                <a:r>
                  <a:rPr lang="en-US" sz="1800" dirty="0"/>
                  <a:t> m/s</a:t>
                </a:r>
              </a:p>
              <a:p>
                <a:pPr marL="549275" lvl="4" indent="-285750">
                  <a:buFont typeface="Arial" panose="020B0604020202020204" pitchFamily="34" charset="0"/>
                  <a:buChar char="•"/>
                </a:pPr>
                <a:endParaRPr lang="en-US" sz="1800" dirty="0"/>
              </a:p>
              <a:p>
                <a:pPr marL="285750" lvl="3" indent="-285750">
                  <a:buFont typeface="Arial" panose="020B0604020202020204" pitchFamily="34" charset="0"/>
                  <a:buChar char="•"/>
                </a:pPr>
                <a:r>
                  <a:rPr lang="en-US" sz="1800" dirty="0"/>
                  <a:t>Dispersion: distance true trajectory and reference trajectory</a:t>
                </a:r>
              </a:p>
              <a:p>
                <a:pPr marL="549275" lvl="4" indent="-285750">
                  <a:buFont typeface="Arial" panose="020B0604020202020204" pitchFamily="34" charset="0"/>
                  <a:buChar char="•"/>
                </a:pPr>
                <a:endParaRPr lang="en-US" sz="1800" dirty="0"/>
              </a:p>
              <a:p>
                <a:pPr marL="285750" lvl="3" indent="-285750">
                  <a:buFont typeface="Arial" panose="020B0604020202020204" pitchFamily="34" charset="0"/>
                  <a:buChar char="•"/>
                </a:pPr>
                <a:r>
                  <a:rPr lang="en-US" sz="1800" dirty="0"/>
                  <a:t>Estimation errors reduce for all states</a:t>
                </a:r>
              </a:p>
              <a:p>
                <a:pPr marL="549275" lvl="4" indent="-285750">
                  <a:buFont typeface="Arial" panose="020B0604020202020204" pitchFamily="34" charset="0"/>
                  <a:buChar char="•"/>
                </a:pPr>
                <a:endParaRPr lang="en-US" sz="1800" dirty="0"/>
              </a:p>
              <a:p>
                <a:pPr marL="285750" lvl="3" indent="-285750">
                  <a:buFont typeface="Arial" panose="020B0604020202020204" pitchFamily="34" charset="0"/>
                  <a:buChar char="•"/>
                </a:pPr>
                <a:r>
                  <a:rPr lang="en-US" sz="1800" dirty="0"/>
                  <a:t>Estimation errors &lt; dispersion errors</a:t>
                </a:r>
              </a:p>
              <a:p>
                <a:pPr marL="549275" lvl="4" indent="-285750">
                  <a:buFont typeface="Arial" panose="020B0604020202020204" pitchFamily="34" charset="0"/>
                  <a:buChar char="•"/>
                </a:pPr>
                <a:r>
                  <a:rPr lang="en-US" sz="1800" dirty="0"/>
                  <a:t>Reduce tracking time later on?</a:t>
                </a:r>
              </a:p>
              <a:p>
                <a:pPr marL="285750" lvl="2" indent="-285750">
                  <a:buFont typeface="Arial" panose="020B0604020202020204" pitchFamily="34" charset="0"/>
                  <a:buChar char="•"/>
                </a:pPr>
                <a:endParaRPr lang="nl-NL" sz="1800" dirty="0"/>
              </a:p>
            </p:txBody>
          </p:sp>
        </mc:Choice>
        <mc:Fallback>
          <p:sp>
            <p:nvSpPr>
              <p:cNvPr id="2" name="Tijdelijke aanduiding voor verticale tekst 10">
                <a:extLst>
                  <a:ext uri="{FF2B5EF4-FFF2-40B4-BE49-F238E27FC236}">
                    <a16:creationId xmlns:a16="http://schemas.microsoft.com/office/drawing/2014/main" id="{D4276091-929C-E91E-589D-8B13155EA780}"/>
                  </a:ext>
                </a:extLst>
              </p:cNvPr>
              <p:cNvSpPr txBox="1">
                <a:spLocks noRot="1" noChangeAspect="1" noMove="1" noResize="1" noEditPoints="1" noAdjustHandles="1" noChangeArrowheads="1" noChangeShapeType="1" noTextEdit="1"/>
              </p:cNvSpPr>
              <p:nvPr/>
            </p:nvSpPr>
            <p:spPr>
              <a:xfrm>
                <a:off x="-5181412" y="1754554"/>
                <a:ext cx="4551418" cy="4226063"/>
              </a:xfrm>
              <a:prstGeom prst="rect">
                <a:avLst/>
              </a:prstGeom>
              <a:blipFill>
                <a:blip r:embed="rId6"/>
                <a:stretch>
                  <a:fillRect l="-2811" b="-144"/>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GB">
                    <a:noFill/>
                  </a:rPr>
                  <a:t> </a:t>
                </a:r>
              </a:p>
            </p:txBody>
          </p:sp>
        </mc:Fallback>
      </mc:AlternateContent>
    </p:spTree>
    <p:extLst>
      <p:ext uri="{BB962C8B-B14F-4D97-AF65-F5344CB8AC3E}">
        <p14:creationId xmlns:p14="http://schemas.microsoft.com/office/powerpoint/2010/main" val="2096460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Scientific context</a:t>
            </a:r>
            <a:endParaRPr lang="nl-NL"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566966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Results</a:t>
            </a:r>
          </a:p>
          <a:p>
            <a:r>
              <a:rPr lang="en-US" sz="1800" dirty="0">
                <a:latin typeface="Roboto Slab Medium" pitchFamily="2" charset="0"/>
                <a:ea typeface="Roboto Slab Medium" pitchFamily="2" charset="0"/>
              </a:rPr>
              <a:t>Navigation analysis</a:t>
            </a:r>
          </a:p>
          <a:p>
            <a:endParaRPr lang="nl-NL" sz="1800" dirty="0">
              <a:latin typeface="Roboto Slab Medium" pitchFamily="2" charset="0"/>
              <a:ea typeface="Roboto Slab Medium" pitchFamily="2" charset="0"/>
            </a:endParaRPr>
          </a:p>
          <a:p>
            <a:r>
              <a:rPr lang="nl-NL" sz="2400" dirty="0">
                <a:latin typeface="Roboto Slab Medium" pitchFamily="2" charset="0"/>
                <a:ea typeface="Roboto Slab Medium" pitchFamily="2" charset="0"/>
              </a:rPr>
              <a:t>Candidate scenarios</a:t>
            </a:r>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395538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erticale tekst 10">
            <a:extLst>
              <a:ext uri="{FF2B5EF4-FFF2-40B4-BE49-F238E27FC236}">
                <a16:creationId xmlns:a16="http://schemas.microsoft.com/office/drawing/2014/main" id="{17857A83-D254-F50D-AD6B-0A0CFFD83166}"/>
              </a:ext>
            </a:extLst>
          </p:cNvPr>
          <p:cNvSpPr txBox="1">
            <a:spLocks noGrp="1"/>
          </p:cNvSpPr>
          <p:nvPr>
            <p:ph type="body" idx="1"/>
          </p:nvPr>
        </p:nvSpPr>
        <p:spPr>
          <a:xfrm>
            <a:off x="698499" y="1629687"/>
            <a:ext cx="10591286" cy="4486813"/>
          </a:xfrm>
          <a:prstGeom prst="rect">
            <a:avLst/>
          </a:prstGeom>
        </p:spPr>
        <p:txBody>
          <a:bodyPr>
            <a:normAutofit lnSpcReduction="10000"/>
          </a:bodyPr>
          <a:lstStyle/>
          <a:p>
            <a:pPr marL="285750" lvl="2" indent="-285750">
              <a:buFont typeface="Arial" panose="020B0604020202020204" pitchFamily="34" charset="0"/>
              <a:buChar char="•"/>
            </a:pPr>
            <a:r>
              <a:rPr lang="nl-NL" sz="1800" dirty="0"/>
              <a:t>In </a:t>
            </a:r>
            <a:r>
              <a:rPr lang="nl-NL" sz="1800" dirty="0" err="1"/>
              <a:t>what</a:t>
            </a:r>
            <a:r>
              <a:rPr lang="nl-NL" sz="1800" dirty="0"/>
              <a:t> way </a:t>
            </a:r>
            <a:r>
              <a:rPr lang="nl-NL" sz="1800" dirty="0" err="1"/>
              <a:t>can</a:t>
            </a:r>
            <a:r>
              <a:rPr lang="nl-NL" sz="1800" dirty="0"/>
              <a:t> </a:t>
            </a:r>
            <a:r>
              <a:rPr lang="nl-NL" sz="1800" dirty="0" err="1"/>
              <a:t>one</a:t>
            </a:r>
            <a:r>
              <a:rPr lang="nl-NL" sz="1800" dirty="0"/>
              <a:t> </a:t>
            </a:r>
            <a:r>
              <a:rPr lang="nl-NL" sz="1800" dirty="0" err="1"/>
              <a:t>structure</a:t>
            </a:r>
            <a:r>
              <a:rPr lang="nl-NL" sz="1800" dirty="0"/>
              <a:t> tracking </a:t>
            </a:r>
            <a:r>
              <a:rPr lang="nl-NL" sz="1800" dirty="0" err="1"/>
              <a:t>arcs</a:t>
            </a:r>
            <a:r>
              <a:rPr lang="nl-NL" sz="1800" dirty="0"/>
              <a:t>?</a:t>
            </a:r>
          </a:p>
          <a:p>
            <a:pPr marL="285750" lvl="2" indent="-285750">
              <a:buFont typeface="Arial" panose="020B0604020202020204" pitchFamily="34" charset="0"/>
              <a:buChar char="•"/>
            </a:pPr>
            <a:endParaRPr lang="nl-NL" sz="1800" b="1" u="sng" dirty="0"/>
          </a:p>
          <a:p>
            <a:pPr marL="285750" lvl="2" indent="-285750">
              <a:buFont typeface="Arial" panose="020B0604020202020204" pitchFamily="34" charset="0"/>
              <a:buChar char="•"/>
            </a:pPr>
            <a:r>
              <a:rPr lang="nl-NL" sz="1800" b="1" dirty="0" err="1"/>
              <a:t>Category</a:t>
            </a:r>
            <a:r>
              <a:rPr lang="nl-NL" sz="1800" b="1" dirty="0"/>
              <a:t> 1: </a:t>
            </a:r>
            <a:r>
              <a:rPr lang="nl-NL" sz="1800" i="1" dirty="0"/>
              <a:t>Constant timing</a:t>
            </a:r>
          </a:p>
          <a:p>
            <a:pPr marL="549275" lvl="4" indent="-285750">
              <a:buFont typeface="Arial" panose="020B0604020202020204" pitchFamily="34" charset="0"/>
              <a:buChar char="•"/>
            </a:pPr>
            <a:r>
              <a:rPr lang="nl-NL" sz="1800" dirty="0"/>
              <a:t>Constant </a:t>
            </a:r>
            <a:r>
              <a:rPr lang="nl-NL" sz="1800" dirty="0" err="1"/>
              <a:t>arc</a:t>
            </a:r>
            <a:r>
              <a:rPr lang="nl-NL" sz="1800" dirty="0"/>
              <a:t> </a:t>
            </a:r>
            <a:r>
              <a:rPr lang="nl-NL" sz="1800" dirty="0" err="1"/>
              <a:t>length</a:t>
            </a:r>
            <a:r>
              <a:rPr lang="nl-NL" sz="1800" dirty="0"/>
              <a:t> </a:t>
            </a:r>
            <a:r>
              <a:rPr lang="nl-NL" sz="1800" dirty="0" err="1"/>
              <a:t>and</a:t>
            </a:r>
            <a:r>
              <a:rPr lang="nl-NL" sz="1800" dirty="0"/>
              <a:t> interval</a:t>
            </a:r>
          </a:p>
          <a:p>
            <a:pPr marL="549275" lvl="4" indent="-285750">
              <a:buFont typeface="Arial" panose="020B0604020202020204" pitchFamily="34" charset="0"/>
              <a:buChar char="•"/>
            </a:pPr>
            <a:r>
              <a:rPr lang="nl-NL" sz="1800" dirty="0" err="1"/>
              <a:t>Easiest</a:t>
            </a:r>
            <a:r>
              <a:rPr lang="nl-NL" sz="1800" dirty="0"/>
              <a:t> planning-</a:t>
            </a:r>
            <a:r>
              <a:rPr lang="nl-NL" sz="1800" dirty="0" err="1"/>
              <a:t>wise</a:t>
            </a:r>
            <a:endParaRPr lang="nl-NL" sz="1800" dirty="0"/>
          </a:p>
          <a:p>
            <a:pPr marL="549275" lvl="4" indent="-285750">
              <a:buFont typeface="Arial" panose="020B0604020202020204" pitchFamily="34" charset="0"/>
              <a:buChar char="•"/>
            </a:pPr>
            <a:endParaRPr lang="nl-NL" sz="1800" dirty="0"/>
          </a:p>
          <a:p>
            <a:pPr marL="285750" lvl="2" indent="-285750">
              <a:buFont typeface="Arial" panose="020B0604020202020204" pitchFamily="34" charset="0"/>
              <a:buChar char="•"/>
            </a:pPr>
            <a:r>
              <a:rPr lang="nl-NL" sz="1800" b="1" dirty="0" err="1"/>
              <a:t>Category</a:t>
            </a:r>
            <a:r>
              <a:rPr lang="nl-NL" sz="1800" b="1" dirty="0"/>
              <a:t> 2: </a:t>
            </a:r>
            <a:r>
              <a:rPr lang="nl-NL" sz="1800" i="1" dirty="0" err="1"/>
              <a:t>Orbit-based</a:t>
            </a:r>
            <a:endParaRPr lang="nl-NL" sz="1800" i="1" dirty="0"/>
          </a:p>
          <a:p>
            <a:pPr marL="549275" lvl="4" indent="-285750">
              <a:buFont typeface="Arial" panose="020B0604020202020204" pitchFamily="34" charset="0"/>
              <a:buChar char="•"/>
            </a:pPr>
            <a:r>
              <a:rPr lang="nl-NL" sz="1800" dirty="0" err="1"/>
              <a:t>Specific</a:t>
            </a:r>
            <a:r>
              <a:rPr lang="nl-NL" sz="1800" dirty="0"/>
              <a:t> </a:t>
            </a:r>
            <a:r>
              <a:rPr lang="nl-NL" sz="1800" dirty="0" err="1"/>
              <a:t>locations</a:t>
            </a:r>
            <a:r>
              <a:rPr lang="nl-NL" sz="1800" dirty="0"/>
              <a:t> in </a:t>
            </a:r>
            <a:r>
              <a:rPr lang="nl-NL" sz="1800" dirty="0" err="1"/>
              <a:t>orbit</a:t>
            </a:r>
            <a:r>
              <a:rPr lang="nl-NL" sz="1800" dirty="0"/>
              <a:t>, i.e. </a:t>
            </a:r>
            <a:r>
              <a:rPr lang="nl-NL" sz="1800" dirty="0" err="1"/>
              <a:t>apolune</a:t>
            </a:r>
            <a:r>
              <a:rPr lang="nl-NL" sz="1800" dirty="0"/>
              <a:t> </a:t>
            </a:r>
            <a:r>
              <a:rPr lang="nl-NL" sz="1800" dirty="0" err="1"/>
              <a:t>and</a:t>
            </a:r>
            <a:r>
              <a:rPr lang="nl-NL" sz="1800" dirty="0"/>
              <a:t> </a:t>
            </a:r>
            <a:r>
              <a:rPr lang="nl-NL" sz="1800" dirty="0" err="1"/>
              <a:t>perilune</a:t>
            </a:r>
            <a:r>
              <a:rPr lang="nl-NL" sz="1800" dirty="0"/>
              <a:t> of LPF</a:t>
            </a:r>
          </a:p>
          <a:p>
            <a:pPr marL="823912" lvl="5" indent="-285750">
              <a:buFont typeface="Arial" panose="020B0604020202020204" pitchFamily="34" charset="0"/>
              <a:buChar char="•"/>
            </a:pPr>
            <a:r>
              <a:rPr lang="nl-NL" sz="1800" dirty="0" err="1"/>
              <a:t>Estimation</a:t>
            </a:r>
            <a:r>
              <a:rPr lang="nl-NL" sz="1800" dirty="0"/>
              <a:t> </a:t>
            </a:r>
            <a:r>
              <a:rPr lang="nl-NL" sz="1800" dirty="0" err="1"/>
              <a:t>accuracy</a:t>
            </a:r>
            <a:r>
              <a:rPr lang="nl-NL" sz="1800" dirty="0"/>
              <a:t> </a:t>
            </a:r>
            <a:r>
              <a:rPr lang="nl-NL" sz="1800" dirty="0" err="1"/>
              <a:t>depends</a:t>
            </a:r>
            <a:r>
              <a:rPr lang="nl-NL" sz="1800" dirty="0"/>
              <a:t> on speed of </a:t>
            </a:r>
            <a:r>
              <a:rPr lang="nl-NL" sz="1800" dirty="0" err="1"/>
              <a:t>the</a:t>
            </a:r>
            <a:r>
              <a:rPr lang="nl-NL" sz="1800" dirty="0"/>
              <a:t> </a:t>
            </a:r>
            <a:r>
              <a:rPr lang="nl-NL" sz="1800" dirty="0" err="1"/>
              <a:t>dynamics</a:t>
            </a:r>
            <a:endParaRPr lang="nl-NL" sz="1800" dirty="0"/>
          </a:p>
          <a:p>
            <a:pPr marL="823912" lvl="5" indent="-285750">
              <a:buFont typeface="Arial" panose="020B0604020202020204" pitchFamily="34" charset="0"/>
              <a:buChar char="•"/>
            </a:pPr>
            <a:endParaRPr lang="nl-NL" sz="1800" dirty="0"/>
          </a:p>
          <a:p>
            <a:pPr marL="285750" lvl="3" indent="-285750">
              <a:buFont typeface="Arial" panose="020B0604020202020204" pitchFamily="34" charset="0"/>
              <a:buChar char="•"/>
            </a:pPr>
            <a:r>
              <a:rPr lang="nl-NL" sz="1800" b="1" dirty="0" err="1"/>
              <a:t>Category</a:t>
            </a:r>
            <a:r>
              <a:rPr lang="nl-NL" sz="1800" b="1" dirty="0"/>
              <a:t> 3: </a:t>
            </a:r>
            <a:r>
              <a:rPr lang="nl-NL" sz="1800" i="1" dirty="0" err="1"/>
              <a:t>Heuristic</a:t>
            </a:r>
            <a:r>
              <a:rPr lang="nl-NL" sz="1800" i="1" dirty="0"/>
              <a:t> </a:t>
            </a:r>
            <a:r>
              <a:rPr lang="nl-NL" sz="1800" i="1" dirty="0" err="1"/>
              <a:t>optimization</a:t>
            </a:r>
            <a:r>
              <a:rPr lang="nl-NL" sz="1800" i="1" dirty="0"/>
              <a:t> </a:t>
            </a:r>
            <a:r>
              <a:rPr lang="nl-NL" sz="1800" i="1" dirty="0" err="1"/>
              <a:t>based</a:t>
            </a:r>
            <a:endParaRPr lang="nl-NL" sz="1800" i="1" dirty="0"/>
          </a:p>
          <a:p>
            <a:pPr marL="549275" lvl="4" indent="-285750">
              <a:buFont typeface="Arial" panose="020B0604020202020204" pitchFamily="34" charset="0"/>
              <a:buChar char="•"/>
            </a:pPr>
            <a:r>
              <a:rPr lang="nl-NL" sz="1800" dirty="0" err="1"/>
              <a:t>Individually</a:t>
            </a:r>
            <a:r>
              <a:rPr lang="nl-NL" sz="1800" dirty="0"/>
              <a:t> </a:t>
            </a:r>
            <a:r>
              <a:rPr lang="nl-NL" sz="1800" dirty="0" err="1"/>
              <a:t>adjusted</a:t>
            </a:r>
            <a:r>
              <a:rPr lang="nl-NL" sz="1800" dirty="0"/>
              <a:t> </a:t>
            </a:r>
            <a:r>
              <a:rPr lang="nl-NL" sz="1800" dirty="0" err="1"/>
              <a:t>arcs</a:t>
            </a: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21</a:t>
            </a:fld>
            <a:endParaRPr lang="en-NL"/>
          </a:p>
        </p:txBody>
      </p:sp>
      <p:sp>
        <p:nvSpPr>
          <p:cNvPr id="2" name="Titel 9">
            <a:extLst>
              <a:ext uri="{FF2B5EF4-FFF2-40B4-BE49-F238E27FC236}">
                <a16:creationId xmlns:a16="http://schemas.microsoft.com/office/drawing/2014/main" id="{FBA25AB4-6DA4-E5FF-D10C-F584C0C2126B}"/>
              </a:ext>
            </a:extLst>
          </p:cNvPr>
          <p:cNvSpPr txBox="1">
            <a:spLocks/>
          </p:cNvSpPr>
          <p:nvPr/>
        </p:nvSpPr>
        <p:spPr>
          <a:xfrm>
            <a:off x="698499" y="741499"/>
            <a:ext cx="10775072"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err="1"/>
              <a:t>Results</a:t>
            </a:r>
            <a:r>
              <a:rPr lang="nl-NL" dirty="0"/>
              <a:t> | Candidate scenarios | Timing </a:t>
            </a:r>
            <a:r>
              <a:rPr lang="nl-NL" dirty="0" err="1"/>
              <a:t>configurations</a:t>
            </a:r>
            <a:endParaRPr lang="en-GB" dirty="0"/>
          </a:p>
        </p:txBody>
      </p:sp>
    </p:spTree>
    <p:extLst>
      <p:ext uri="{BB962C8B-B14F-4D97-AF65-F5344CB8AC3E}">
        <p14:creationId xmlns:p14="http://schemas.microsoft.com/office/powerpoint/2010/main" val="2504841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Candidate scenarios | Timing </a:t>
            </a:r>
            <a:r>
              <a:rPr lang="nl-NL" dirty="0" err="1"/>
              <a:t>configurations</a:t>
            </a:r>
            <a:endParaRPr dirty="0"/>
          </a:p>
        </p:txBody>
      </p:sp>
      <p:sp>
        <p:nvSpPr>
          <p:cNvPr id="3158" name="Tijdelijke aanduiding voor verticale tekst 10"/>
          <p:cNvSpPr txBox="1">
            <a:spLocks noGrp="1"/>
          </p:cNvSpPr>
          <p:nvPr>
            <p:ph type="body" idx="1"/>
          </p:nvPr>
        </p:nvSpPr>
        <p:spPr>
          <a:xfrm>
            <a:off x="698500" y="1461771"/>
            <a:ext cx="10591286" cy="4356465"/>
          </a:xfrm>
          <a:prstGeom prst="rect">
            <a:avLst/>
          </a:prstGeom>
        </p:spPr>
        <p:txBody>
          <a:bodyPr>
            <a:normAutofit/>
          </a:bodyPr>
          <a:lstStyle/>
          <a:p>
            <a:pPr marL="285750" lvl="2" indent="-285750">
              <a:buFont typeface="Arial" panose="020B0604020202020204" pitchFamily="34" charset="0"/>
              <a:buChar char="•"/>
            </a:pPr>
            <a:r>
              <a:rPr lang="nl-NL" sz="1800" dirty="0"/>
              <a:t>First </a:t>
            </a:r>
            <a:r>
              <a:rPr lang="nl-NL" sz="1800" i="1" dirty="0"/>
              <a:t>Constant</a:t>
            </a:r>
            <a:r>
              <a:rPr lang="nl-NL" sz="1800" dirty="0"/>
              <a:t> </a:t>
            </a:r>
            <a:r>
              <a:rPr lang="nl-NL" sz="1800" dirty="0" err="1"/>
              <a:t>and</a:t>
            </a:r>
            <a:r>
              <a:rPr lang="nl-NL" sz="1800" dirty="0"/>
              <a:t> </a:t>
            </a:r>
            <a:r>
              <a:rPr lang="nl-NL" sz="1800" i="1" dirty="0" err="1"/>
              <a:t>Orbit-based</a:t>
            </a:r>
            <a:r>
              <a:rPr lang="nl-NL" sz="1800" dirty="0"/>
              <a:t> (</a:t>
            </a:r>
            <a:r>
              <a:rPr lang="nl-NL" sz="1800" dirty="0" err="1"/>
              <a:t>categories</a:t>
            </a:r>
            <a:r>
              <a:rPr lang="nl-NL" sz="1800" dirty="0"/>
              <a:t> 1 &amp; 2)</a:t>
            </a:r>
          </a:p>
          <a:p>
            <a:pPr marL="549275" lvl="4" indent="-285750">
              <a:buFont typeface="Arial" panose="020B0604020202020204" pitchFamily="34" charset="0"/>
              <a:buChar char="•"/>
            </a:pPr>
            <a:r>
              <a:rPr lang="nl-NL" sz="1800" dirty="0" err="1"/>
              <a:t>Arcs</a:t>
            </a:r>
            <a:r>
              <a:rPr lang="nl-NL" sz="1800" dirty="0"/>
              <a:t>: </a:t>
            </a:r>
            <a:r>
              <a:rPr lang="nl-NL" sz="1800" dirty="0" err="1"/>
              <a:t>see</a:t>
            </a:r>
            <a:r>
              <a:rPr lang="nl-NL" sz="1800" dirty="0"/>
              <a:t> below</a:t>
            </a:r>
          </a:p>
          <a:p>
            <a:pPr marL="285750" lvl="3" indent="-285750">
              <a:buFont typeface="Arial" panose="020B0604020202020204" pitchFamily="34" charset="0"/>
              <a:buChar char="•"/>
            </a:pPr>
            <a:r>
              <a:rPr lang="nl-NL" sz="1800" dirty="0" err="1"/>
              <a:t>Category</a:t>
            </a:r>
            <a:r>
              <a:rPr lang="nl-NL" sz="1800" dirty="0"/>
              <a:t> 3 (</a:t>
            </a:r>
            <a:r>
              <a:rPr lang="nl-NL" sz="1800" i="1" dirty="0" err="1"/>
              <a:t>Heuristic</a:t>
            </a:r>
            <a:r>
              <a:rPr lang="nl-NL" sz="1800" i="1" dirty="0"/>
              <a:t> </a:t>
            </a:r>
            <a:r>
              <a:rPr lang="nl-NL" sz="1800" i="1" dirty="0" err="1"/>
              <a:t>optimization</a:t>
            </a:r>
            <a:r>
              <a:rPr lang="nl-NL" sz="1800" dirty="0"/>
              <a:t>): no </a:t>
            </a:r>
            <a:r>
              <a:rPr lang="nl-NL" sz="1800" dirty="0" err="1"/>
              <a:t>fixed</a:t>
            </a:r>
            <a:r>
              <a:rPr lang="nl-NL" sz="1800" dirty="0"/>
              <a:t> </a:t>
            </a:r>
            <a:r>
              <a:rPr lang="nl-NL" sz="1800" dirty="0" err="1"/>
              <a:t>structure</a:t>
            </a:r>
            <a:endParaRPr lang="nl-NL" sz="1800" dirty="0"/>
          </a:p>
          <a:p>
            <a:pPr marL="285750" lvl="3"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22</a:t>
            </a:fld>
            <a:endParaRPr lang="en-NL"/>
          </a:p>
        </p:txBody>
      </p:sp>
      <p:sp>
        <p:nvSpPr>
          <p:cNvPr id="5" name="TextBox 4">
            <a:extLst>
              <a:ext uri="{FF2B5EF4-FFF2-40B4-BE49-F238E27FC236}">
                <a16:creationId xmlns:a16="http://schemas.microsoft.com/office/drawing/2014/main" id="{6161B51E-AD27-9C97-5AEB-4F0669D1B946}"/>
              </a:ext>
            </a:extLst>
          </p:cNvPr>
          <p:cNvSpPr txBox="1"/>
          <p:nvPr/>
        </p:nvSpPr>
        <p:spPr>
          <a:xfrm flipH="1">
            <a:off x="4222960" y="5696186"/>
            <a:ext cx="40784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800" i="1" dirty="0"/>
              <a:t>(*) </a:t>
            </a:r>
            <a:r>
              <a:rPr lang="nl-NL" sz="1800" i="1" dirty="0" err="1"/>
              <a:t>refers</a:t>
            </a:r>
            <a:r>
              <a:rPr lang="nl-NL" sz="1800" i="1" dirty="0"/>
              <a:t> </a:t>
            </a:r>
            <a:r>
              <a:rPr lang="nl-NL" sz="1800" i="1" dirty="0" err="1"/>
              <a:t>to</a:t>
            </a:r>
            <a:r>
              <a:rPr lang="nl-NL" sz="1800" i="1" dirty="0"/>
              <a:t> </a:t>
            </a:r>
            <a:r>
              <a:rPr lang="nl-NL" sz="1800" i="1" dirty="0" err="1"/>
              <a:t>the</a:t>
            </a:r>
            <a:r>
              <a:rPr lang="nl-NL" sz="1800" i="1" dirty="0"/>
              <a:t> baseline </a:t>
            </a:r>
            <a:r>
              <a:rPr lang="nl-NL" i="1" dirty="0" err="1"/>
              <a:t>configuration</a:t>
            </a:r>
            <a:endParaRPr lang="nl-NL" sz="1800" i="1" dirty="0"/>
          </a:p>
        </p:txBody>
      </p:sp>
      <p:pic>
        <p:nvPicPr>
          <p:cNvPr id="6" name="Picture 5">
            <a:extLst>
              <a:ext uri="{FF2B5EF4-FFF2-40B4-BE49-F238E27FC236}">
                <a16:creationId xmlns:a16="http://schemas.microsoft.com/office/drawing/2014/main" id="{02CC7289-7236-CB97-773C-51581741F59C}"/>
              </a:ext>
            </a:extLst>
          </p:cNvPr>
          <p:cNvPicPr>
            <a:picLocks noChangeAspect="1"/>
          </p:cNvPicPr>
          <p:nvPr/>
        </p:nvPicPr>
        <p:blipFill>
          <a:blip r:embed="rId3"/>
          <a:stretch>
            <a:fillRect/>
          </a:stretch>
        </p:blipFill>
        <p:spPr>
          <a:xfrm>
            <a:off x="2498014" y="3429000"/>
            <a:ext cx="6992258" cy="2265904"/>
          </a:xfrm>
          <a:prstGeom prst="rect">
            <a:avLst/>
          </a:prstGeom>
        </p:spPr>
      </p:pic>
      <p:pic>
        <p:nvPicPr>
          <p:cNvPr id="7" name="Picture 6">
            <a:extLst>
              <a:ext uri="{FF2B5EF4-FFF2-40B4-BE49-F238E27FC236}">
                <a16:creationId xmlns:a16="http://schemas.microsoft.com/office/drawing/2014/main" id="{436A3B1E-2CEF-B8FF-0262-3AEBEECF2B95}"/>
              </a:ext>
            </a:extLst>
          </p:cNvPr>
          <p:cNvPicPr>
            <a:picLocks noChangeAspect="1"/>
          </p:cNvPicPr>
          <p:nvPr/>
        </p:nvPicPr>
        <p:blipFill>
          <a:blip r:embed="rId4"/>
          <a:srcRect b="15831"/>
          <a:stretch/>
        </p:blipFill>
        <p:spPr>
          <a:xfrm>
            <a:off x="2574214" y="7200900"/>
            <a:ext cx="7407949" cy="2571724"/>
          </a:xfrm>
          <a:prstGeom prst="rect">
            <a:avLst/>
          </a:prstGeom>
        </p:spPr>
      </p:pic>
    </p:spTree>
    <p:extLst>
      <p:ext uri="{BB962C8B-B14F-4D97-AF65-F5344CB8AC3E}">
        <p14:creationId xmlns:p14="http://schemas.microsoft.com/office/powerpoint/2010/main" val="269801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05821" y="3002356"/>
            <a:ext cx="10775072" cy="490401"/>
          </a:xfrm>
          <a:prstGeom prst="rect">
            <a:avLst/>
          </a:prstGeom>
        </p:spPr>
        <p:txBody>
          <a:bodyPr>
            <a:normAutofit/>
          </a:bodyPr>
          <a:lstStyle>
            <a:lvl1pPr defTabSz="850391">
              <a:tabLst>
                <a:tab pos="1155700" algn="l"/>
              </a:tabLst>
              <a:defRPr sz="2976"/>
            </a:lvl1pPr>
          </a:lstStyle>
          <a:p>
            <a:pPr algn="ctr"/>
            <a:r>
              <a:rPr lang="nl-NL" dirty="0" err="1"/>
              <a:t>Category</a:t>
            </a:r>
            <a:r>
              <a:rPr lang="nl-NL" dirty="0"/>
              <a:t> 1: Constant timing</a:t>
            </a:r>
            <a:endParaRPr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23</a:t>
            </a:fld>
            <a:endParaRPr lang="en-NL"/>
          </a:p>
        </p:txBody>
      </p:sp>
    </p:spTree>
    <p:extLst>
      <p:ext uri="{BB962C8B-B14F-4D97-AF65-F5344CB8AC3E}">
        <p14:creationId xmlns:p14="http://schemas.microsoft.com/office/powerpoint/2010/main" val="3918195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500CDF3-82CD-8DB4-4031-E189C61E7C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79996" y="1841284"/>
            <a:ext cx="5143592" cy="3857694"/>
          </a:xfrm>
          <a:prstGeom prst="rect">
            <a:avLst/>
          </a:prstGeom>
        </p:spPr>
      </p:pic>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a:t>Candidate scenarios | </a:t>
            </a:r>
            <a:r>
              <a:rPr lang="nl-NL" dirty="0" err="1"/>
              <a:t>Example</a:t>
            </a:r>
            <a:r>
              <a:rPr lang="nl-NL" dirty="0"/>
              <a:t>, constant timing</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lvl="2"/>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24</a:t>
            </a:fld>
            <a:endParaRPr lang="en-NL"/>
          </a:p>
        </p:txBody>
      </p:sp>
      <p:pic>
        <p:nvPicPr>
          <p:cNvPr id="6" name="Picture 5">
            <a:extLst>
              <a:ext uri="{FF2B5EF4-FFF2-40B4-BE49-F238E27FC236}">
                <a16:creationId xmlns:a16="http://schemas.microsoft.com/office/drawing/2014/main" id="{54A14A75-3970-CE39-1DA7-0F62E5BE05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162" y="1613113"/>
            <a:ext cx="8046736" cy="4389128"/>
          </a:xfrm>
          <a:prstGeom prst="rect">
            <a:avLst/>
          </a:prstGeom>
        </p:spPr>
      </p:pic>
      <p:sp>
        <p:nvSpPr>
          <p:cNvPr id="2" name="TextBox 1">
            <a:extLst>
              <a:ext uri="{FF2B5EF4-FFF2-40B4-BE49-F238E27FC236}">
                <a16:creationId xmlns:a16="http://schemas.microsoft.com/office/drawing/2014/main" id="{2D7F5818-2583-6F09-8288-EED9E53B1CCC}"/>
              </a:ext>
            </a:extLst>
          </p:cNvPr>
          <p:cNvSpPr txBox="1"/>
          <p:nvPr/>
        </p:nvSpPr>
        <p:spPr>
          <a:xfrm>
            <a:off x="533400" y="6049615"/>
            <a:ext cx="5842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i="0" u="none" strike="noStrike" cap="none" spc="0" normalizeH="0" baseline="0" dirty="0">
                <a:ln>
                  <a:noFill/>
                </a:ln>
                <a:solidFill>
                  <a:srgbClr val="000000"/>
                </a:solidFill>
                <a:effectLst/>
                <a:uFillTx/>
                <a:latin typeface="Arial"/>
                <a:ea typeface="Arial"/>
                <a:cs typeface="Arial"/>
                <a:sym typeface="Arial"/>
              </a:rPr>
              <a:t>Arc length: 1.0 day    Arc interval: 3.0 day</a:t>
            </a:r>
          </a:p>
        </p:txBody>
      </p:sp>
    </p:spTree>
    <p:extLst>
      <p:ext uri="{BB962C8B-B14F-4D97-AF65-F5344CB8AC3E}">
        <p14:creationId xmlns:p14="http://schemas.microsoft.com/office/powerpoint/2010/main" val="290266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500CDF3-82CD-8DB4-4031-E189C61E7C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79996" y="1841284"/>
            <a:ext cx="5143592" cy="3857694"/>
          </a:xfrm>
          <a:prstGeom prst="rect">
            <a:avLst/>
          </a:prstGeom>
        </p:spPr>
      </p:pic>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a:t>Candidate scenarios | </a:t>
            </a:r>
            <a:r>
              <a:rPr lang="nl-NL" dirty="0" err="1"/>
              <a:t>Example</a:t>
            </a:r>
            <a:r>
              <a:rPr lang="nl-NL" dirty="0"/>
              <a:t>, constant timing</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lvl="2"/>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25</a:t>
            </a:fld>
            <a:endParaRPr lang="en-NL"/>
          </a:p>
        </p:txBody>
      </p:sp>
      <p:pic>
        <p:nvPicPr>
          <p:cNvPr id="6" name="Picture 5">
            <a:extLst>
              <a:ext uri="{FF2B5EF4-FFF2-40B4-BE49-F238E27FC236}">
                <a16:creationId xmlns:a16="http://schemas.microsoft.com/office/drawing/2014/main" id="{54A14A75-3970-CE39-1DA7-0F62E5BE05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162" y="1613113"/>
            <a:ext cx="8046736" cy="4389128"/>
          </a:xfrm>
          <a:prstGeom prst="rect">
            <a:avLst/>
          </a:prstGeom>
        </p:spPr>
      </p:pic>
      <p:sp>
        <p:nvSpPr>
          <p:cNvPr id="9" name="TextBox 8">
            <a:extLst>
              <a:ext uri="{FF2B5EF4-FFF2-40B4-BE49-F238E27FC236}">
                <a16:creationId xmlns:a16="http://schemas.microsoft.com/office/drawing/2014/main" id="{223028F6-129F-EDE1-54AF-D0CB62F8FBC4}"/>
              </a:ext>
            </a:extLst>
          </p:cNvPr>
          <p:cNvSpPr txBox="1"/>
          <p:nvPr/>
        </p:nvSpPr>
        <p:spPr>
          <a:xfrm>
            <a:off x="533400" y="6049615"/>
            <a:ext cx="5842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i="0" u="none" strike="noStrike" cap="none" spc="0" normalizeH="0" baseline="0" dirty="0">
                <a:ln>
                  <a:noFill/>
                </a:ln>
                <a:solidFill>
                  <a:srgbClr val="000000"/>
                </a:solidFill>
                <a:effectLst/>
                <a:uFillTx/>
                <a:latin typeface="Arial"/>
                <a:ea typeface="Arial"/>
                <a:cs typeface="Arial"/>
                <a:sym typeface="Arial"/>
              </a:rPr>
              <a:t>Arc length: 0.5 day    Arc interval: 3.0 day</a:t>
            </a:r>
          </a:p>
        </p:txBody>
      </p:sp>
    </p:spTree>
    <p:extLst>
      <p:ext uri="{BB962C8B-B14F-4D97-AF65-F5344CB8AC3E}">
        <p14:creationId xmlns:p14="http://schemas.microsoft.com/office/powerpoint/2010/main" val="2906283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500CDF3-82CD-8DB4-4031-E189C61E7C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79996" y="1841284"/>
            <a:ext cx="5143592" cy="3857694"/>
          </a:xfrm>
          <a:prstGeom prst="rect">
            <a:avLst/>
          </a:prstGeom>
        </p:spPr>
      </p:pic>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a:t>Candidate scenarios | </a:t>
            </a:r>
            <a:r>
              <a:rPr lang="nl-NL" dirty="0" err="1"/>
              <a:t>Example</a:t>
            </a:r>
            <a:r>
              <a:rPr lang="nl-NL" dirty="0"/>
              <a:t>, constant timing</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lvl="2"/>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26</a:t>
            </a:fld>
            <a:endParaRPr lang="en-NL"/>
          </a:p>
        </p:txBody>
      </p:sp>
      <p:pic>
        <p:nvPicPr>
          <p:cNvPr id="6" name="Picture 5">
            <a:extLst>
              <a:ext uri="{FF2B5EF4-FFF2-40B4-BE49-F238E27FC236}">
                <a16:creationId xmlns:a16="http://schemas.microsoft.com/office/drawing/2014/main" id="{54A14A75-3970-CE39-1DA7-0F62E5BE05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163" y="1613113"/>
            <a:ext cx="8046734" cy="4389128"/>
          </a:xfrm>
          <a:prstGeom prst="rect">
            <a:avLst/>
          </a:prstGeom>
        </p:spPr>
      </p:pic>
      <p:sp>
        <p:nvSpPr>
          <p:cNvPr id="2" name="TextBox 1">
            <a:extLst>
              <a:ext uri="{FF2B5EF4-FFF2-40B4-BE49-F238E27FC236}">
                <a16:creationId xmlns:a16="http://schemas.microsoft.com/office/drawing/2014/main" id="{0648B04D-DE31-E98D-5185-EEE65F4FBCD5}"/>
              </a:ext>
            </a:extLst>
          </p:cNvPr>
          <p:cNvSpPr txBox="1"/>
          <p:nvPr/>
        </p:nvSpPr>
        <p:spPr>
          <a:xfrm>
            <a:off x="533400" y="6049615"/>
            <a:ext cx="5842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i="0" u="none" strike="noStrike" cap="none" spc="0" normalizeH="0" baseline="0" dirty="0">
                <a:ln>
                  <a:noFill/>
                </a:ln>
                <a:solidFill>
                  <a:srgbClr val="000000"/>
                </a:solidFill>
                <a:effectLst/>
                <a:uFillTx/>
                <a:latin typeface="Arial"/>
                <a:ea typeface="Arial"/>
                <a:cs typeface="Arial"/>
                <a:sym typeface="Arial"/>
              </a:rPr>
              <a:t>Arc length: 2.0 day    Arc interval: 3.0 day</a:t>
            </a:r>
          </a:p>
        </p:txBody>
      </p:sp>
    </p:spTree>
    <p:extLst>
      <p:ext uri="{BB962C8B-B14F-4D97-AF65-F5344CB8AC3E}">
        <p14:creationId xmlns:p14="http://schemas.microsoft.com/office/powerpoint/2010/main" val="311805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500CDF3-82CD-8DB4-4031-E189C61E7C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79996" y="1841284"/>
            <a:ext cx="5143592" cy="3857694"/>
          </a:xfrm>
          <a:prstGeom prst="rect">
            <a:avLst/>
          </a:prstGeom>
        </p:spPr>
      </p:pic>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a:t>Candidate scenarios | </a:t>
            </a:r>
            <a:r>
              <a:rPr lang="nl-NL" dirty="0" err="1"/>
              <a:t>Example</a:t>
            </a:r>
            <a:r>
              <a:rPr lang="nl-NL" dirty="0"/>
              <a:t>, constant timing</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lvl="2"/>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27</a:t>
            </a:fld>
            <a:endParaRPr lang="en-NL"/>
          </a:p>
        </p:txBody>
      </p:sp>
      <p:pic>
        <p:nvPicPr>
          <p:cNvPr id="6" name="Picture 5">
            <a:extLst>
              <a:ext uri="{FF2B5EF4-FFF2-40B4-BE49-F238E27FC236}">
                <a16:creationId xmlns:a16="http://schemas.microsoft.com/office/drawing/2014/main" id="{54A14A75-3970-CE39-1DA7-0F62E5BE05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163" y="1613113"/>
            <a:ext cx="8046734" cy="4389127"/>
          </a:xfrm>
          <a:prstGeom prst="rect">
            <a:avLst/>
          </a:prstGeom>
        </p:spPr>
      </p:pic>
      <p:sp>
        <p:nvSpPr>
          <p:cNvPr id="2" name="TextBox 1">
            <a:extLst>
              <a:ext uri="{FF2B5EF4-FFF2-40B4-BE49-F238E27FC236}">
                <a16:creationId xmlns:a16="http://schemas.microsoft.com/office/drawing/2014/main" id="{515E55CA-767F-B77F-E48A-5CFF8B20EBC9}"/>
              </a:ext>
            </a:extLst>
          </p:cNvPr>
          <p:cNvSpPr txBox="1"/>
          <p:nvPr/>
        </p:nvSpPr>
        <p:spPr>
          <a:xfrm>
            <a:off x="533400" y="6049615"/>
            <a:ext cx="58420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i="0" u="none" strike="noStrike" cap="none" spc="0" normalizeH="0" baseline="0" dirty="0">
                <a:ln>
                  <a:noFill/>
                </a:ln>
                <a:solidFill>
                  <a:srgbClr val="000000"/>
                </a:solidFill>
                <a:effectLst/>
                <a:uFillTx/>
                <a:latin typeface="Arial"/>
                <a:ea typeface="Arial"/>
                <a:cs typeface="Arial"/>
                <a:sym typeface="Arial"/>
              </a:rPr>
              <a:t>Arc length: 1.0 day    Arc interval: 1.0 day</a:t>
            </a:r>
          </a:p>
        </p:txBody>
      </p:sp>
    </p:spTree>
    <p:extLst>
      <p:ext uri="{BB962C8B-B14F-4D97-AF65-F5344CB8AC3E}">
        <p14:creationId xmlns:p14="http://schemas.microsoft.com/office/powerpoint/2010/main" val="1631555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F02AB-4191-9791-26BE-55B97374816A}"/>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7C006BE9-9C50-C995-7962-6FF554686C25}"/>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Candidate scenarios | Constant</a:t>
            </a:r>
            <a:endParaRPr dirty="0"/>
          </a:p>
        </p:txBody>
      </p:sp>
      <p:sp>
        <p:nvSpPr>
          <p:cNvPr id="4" name="Slide Number Placeholder 3">
            <a:extLst>
              <a:ext uri="{FF2B5EF4-FFF2-40B4-BE49-F238E27FC236}">
                <a16:creationId xmlns:a16="http://schemas.microsoft.com/office/drawing/2014/main" id="{CBB6AE56-4656-35F6-DC17-A628EC94E228}"/>
              </a:ext>
            </a:extLst>
          </p:cNvPr>
          <p:cNvSpPr>
            <a:spLocks noGrp="1"/>
          </p:cNvSpPr>
          <p:nvPr>
            <p:ph type="sldNum" sz="quarter" idx="2"/>
          </p:nvPr>
        </p:nvSpPr>
        <p:spPr/>
        <p:txBody>
          <a:bodyPr/>
          <a:lstStyle/>
          <a:p>
            <a:fld id="{86CB4B4D-7CA3-9044-876B-883B54F8677D}" type="slidenum">
              <a:rPr lang="en-NL" smtClean="0"/>
              <a:t>28</a:t>
            </a:fld>
            <a:endParaRPr lang="en-NL"/>
          </a:p>
        </p:txBody>
      </p:sp>
      <p:pic>
        <p:nvPicPr>
          <p:cNvPr id="5" name="Picture 4">
            <a:extLst>
              <a:ext uri="{FF2B5EF4-FFF2-40B4-BE49-F238E27FC236}">
                <a16:creationId xmlns:a16="http://schemas.microsoft.com/office/drawing/2014/main" id="{F048D84C-D647-EB5D-EDC6-F28B5BBA24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4847" y="2974663"/>
            <a:ext cx="9162305" cy="3664921"/>
          </a:xfrm>
          <a:prstGeom prst="rect">
            <a:avLst/>
          </a:prstGeom>
        </p:spPr>
      </p:pic>
      <p:sp>
        <p:nvSpPr>
          <p:cNvPr id="2" name="TextBox 1">
            <a:extLst>
              <a:ext uri="{FF2B5EF4-FFF2-40B4-BE49-F238E27FC236}">
                <a16:creationId xmlns:a16="http://schemas.microsoft.com/office/drawing/2014/main" id="{3720EB4F-FCFA-448A-CE96-2245C0ACA006}"/>
              </a:ext>
            </a:extLst>
          </p:cNvPr>
          <p:cNvSpPr txBox="1"/>
          <p:nvPr/>
        </p:nvSpPr>
        <p:spPr>
          <a:xfrm>
            <a:off x="10564440" y="5944877"/>
            <a:ext cx="1280157" cy="2000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700" i="0" u="none" strike="noStrike" cap="none" spc="0" normalizeH="0" baseline="0" dirty="0">
                <a:ln>
                  <a:noFill/>
                </a:ln>
                <a:solidFill>
                  <a:srgbClr val="000000"/>
                </a:solidFill>
                <a:effectLst/>
                <a:uFillTx/>
                <a:latin typeface="DejaVu Sans" panose="020B0603030804020204" pitchFamily="34" charset="0"/>
                <a:ea typeface="DejaVu Sans" panose="020B0603030804020204" pitchFamily="34" charset="0"/>
                <a:cs typeface="DejaVu Sans" panose="020B0603030804020204" pitchFamily="34" charset="0"/>
                <a:sym typeface="Arial"/>
              </a:rPr>
              <a:t>Arc length</a:t>
            </a:r>
          </a:p>
        </p:txBody>
      </p:sp>
      <p:sp>
        <p:nvSpPr>
          <p:cNvPr id="3" name="TextBox 2">
            <a:extLst>
              <a:ext uri="{FF2B5EF4-FFF2-40B4-BE49-F238E27FC236}">
                <a16:creationId xmlns:a16="http://schemas.microsoft.com/office/drawing/2014/main" id="{F8289977-4992-4B67-2B6A-B93A2A4E30F9}"/>
              </a:ext>
            </a:extLst>
          </p:cNvPr>
          <p:cNvSpPr txBox="1"/>
          <p:nvPr/>
        </p:nvSpPr>
        <p:spPr>
          <a:xfrm>
            <a:off x="10564440" y="6132484"/>
            <a:ext cx="1280157" cy="2000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700" i="0" u="none" strike="noStrike" cap="none" spc="0" normalizeH="0" baseline="0" dirty="0">
                <a:ln>
                  <a:noFill/>
                </a:ln>
                <a:solidFill>
                  <a:srgbClr val="000000"/>
                </a:solidFill>
                <a:effectLst/>
                <a:uFillTx/>
                <a:latin typeface="DejaVu Sans" panose="020B0603030804020204" pitchFamily="34" charset="0"/>
                <a:ea typeface="DejaVu Sans" panose="020B0603030804020204" pitchFamily="34" charset="0"/>
                <a:cs typeface="DejaVu Sans" panose="020B0603030804020204" pitchFamily="34" charset="0"/>
                <a:sym typeface="Arial"/>
              </a:rPr>
              <a:t>Arc interval</a:t>
            </a:r>
          </a:p>
        </p:txBody>
      </p:sp>
      <p:sp>
        <p:nvSpPr>
          <p:cNvPr id="9" name="Tijdelijke aanduiding voor verticale tekst 10">
            <a:extLst>
              <a:ext uri="{FF2B5EF4-FFF2-40B4-BE49-F238E27FC236}">
                <a16:creationId xmlns:a16="http://schemas.microsoft.com/office/drawing/2014/main" id="{9461F18C-7444-CEED-2697-3461DB040A7D}"/>
              </a:ext>
            </a:extLst>
          </p:cNvPr>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r>
              <a:rPr lang="nl-NL" sz="1800" dirty="0"/>
              <a:t>X-</a:t>
            </a:r>
            <a:r>
              <a:rPr lang="nl-NL" sz="1800" dirty="0" err="1"/>
              <a:t>axis</a:t>
            </a:r>
            <a:r>
              <a:rPr lang="nl-NL" sz="1800" dirty="0"/>
              <a:t> labels:</a:t>
            </a:r>
          </a:p>
          <a:p>
            <a:pPr marL="549275" lvl="4" indent="-285750">
              <a:buFont typeface="Arial" panose="020B0604020202020204" pitchFamily="34" charset="0"/>
              <a:buChar char="•"/>
            </a:pPr>
            <a:r>
              <a:rPr lang="nl-NL" sz="1800" dirty="0"/>
              <a:t>Major x-</a:t>
            </a:r>
            <a:r>
              <a:rPr lang="nl-NL" sz="1800" dirty="0" err="1"/>
              <a:t>axis</a:t>
            </a:r>
            <a:r>
              <a:rPr lang="nl-NL" sz="1800" dirty="0"/>
              <a:t>: </a:t>
            </a:r>
            <a:r>
              <a:rPr lang="nl-NL" sz="1800" dirty="0" err="1"/>
              <a:t>arc</a:t>
            </a:r>
            <a:r>
              <a:rPr lang="nl-NL" sz="1800" dirty="0"/>
              <a:t> interval</a:t>
            </a:r>
          </a:p>
          <a:p>
            <a:pPr marL="549275" lvl="4" indent="-285750">
              <a:buFont typeface="Arial" panose="020B0604020202020204" pitchFamily="34" charset="0"/>
              <a:buChar char="•"/>
            </a:pPr>
            <a:r>
              <a:rPr lang="nl-NL" sz="1800" dirty="0"/>
              <a:t>Minor x-</a:t>
            </a:r>
            <a:r>
              <a:rPr lang="nl-NL" sz="1800" dirty="0" err="1"/>
              <a:t>axis</a:t>
            </a:r>
            <a:r>
              <a:rPr lang="nl-NL" sz="1800" dirty="0"/>
              <a:t>: </a:t>
            </a:r>
            <a:r>
              <a:rPr lang="nl-NL" sz="1800" dirty="0" err="1"/>
              <a:t>arc</a:t>
            </a:r>
            <a:r>
              <a:rPr lang="nl-NL" sz="1800" dirty="0"/>
              <a:t> </a:t>
            </a:r>
            <a:r>
              <a:rPr lang="nl-NL" sz="1800" dirty="0" err="1"/>
              <a:t>length</a:t>
            </a:r>
            <a:endParaRPr lang="nl-NL" sz="1800" dirty="0"/>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dirty="0"/>
          </a:p>
        </p:txBody>
      </p:sp>
    </p:spTree>
    <p:extLst>
      <p:ext uri="{BB962C8B-B14F-4D97-AF65-F5344CB8AC3E}">
        <p14:creationId xmlns:p14="http://schemas.microsoft.com/office/powerpoint/2010/main" val="426637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E6BD9-BF48-079B-4306-609C4282B242}"/>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AD005F9B-1A04-4166-F709-99BE9595485B}"/>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Candidate scenarios | Constant</a:t>
            </a:r>
            <a:endParaRPr dirty="0"/>
          </a:p>
        </p:txBody>
      </p:sp>
      <mc:AlternateContent xmlns:mc="http://schemas.openxmlformats.org/markup-compatibility/2006" xmlns:a14="http://schemas.microsoft.com/office/drawing/2010/main">
        <mc:Choice Requires="a14">
          <p:sp>
            <p:nvSpPr>
              <p:cNvPr id="3158" name="Tijdelijke aanduiding voor verticale tekst 10">
                <a:extLst>
                  <a:ext uri="{FF2B5EF4-FFF2-40B4-BE49-F238E27FC236}">
                    <a16:creationId xmlns:a16="http://schemas.microsoft.com/office/drawing/2014/main" id="{E899C812-0B7D-CC94-C03A-75EF576777DB}"/>
                  </a:ext>
                </a:extLst>
              </p:cNvPr>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r>
                  <a:rPr lang="nl-NL" sz="1800" dirty="0"/>
                  <a:t>Largest impact </a:t>
                </a:r>
                <a:r>
                  <a:rPr lang="nl-NL" sz="1800" dirty="0" err="1"/>
                  <a:t>caused</a:t>
                </a:r>
                <a:r>
                  <a:rPr lang="nl-NL" sz="1800" dirty="0"/>
                  <a:t> </a:t>
                </a:r>
                <a:r>
                  <a:rPr lang="nl-NL" sz="1800" dirty="0" err="1"/>
                  <a:t>by</a:t>
                </a:r>
                <a:r>
                  <a:rPr lang="nl-NL" sz="1800" dirty="0"/>
                  <a:t> </a:t>
                </a:r>
                <a:r>
                  <a:rPr lang="nl-NL" sz="1800" dirty="0" err="1"/>
                  <a:t>arc</a:t>
                </a:r>
                <a:r>
                  <a:rPr lang="nl-NL" sz="1800" dirty="0"/>
                  <a:t> </a:t>
                </a:r>
                <a:r>
                  <a:rPr lang="nl-NL" sz="1800" dirty="0" err="1"/>
                  <a:t>duration</a:t>
                </a:r>
                <a:endParaRPr lang="nl-NL" sz="1800" dirty="0"/>
              </a:p>
              <a:p>
                <a:pPr marL="285750" lvl="2" indent="-285750">
                  <a:buFont typeface="Arial" panose="020B0604020202020204" pitchFamily="34" charset="0"/>
                  <a:buChar char="•"/>
                </a:pPr>
                <a:r>
                  <a:rPr lang="nl-NL" sz="1800" dirty="0"/>
                  <a:t>Little </a:t>
                </a:r>
                <a:r>
                  <a:rPr lang="nl-NL" sz="1800" dirty="0" err="1"/>
                  <a:t>difference</a:t>
                </a:r>
                <a:r>
                  <a:rPr lang="nl-NL" sz="1800" dirty="0"/>
                  <a:t> </a:t>
                </a:r>
                <a:r>
                  <a:rPr lang="nl-NL" sz="1800" dirty="0" err="1"/>
                  <a:t>between</a:t>
                </a:r>
                <a:r>
                  <a:rPr lang="nl-NL" sz="1800" dirty="0"/>
                  <a:t> 0.5 </a:t>
                </a:r>
                <a:r>
                  <a:rPr lang="nl-NL" sz="1800" dirty="0" err="1"/>
                  <a:t>to</a:t>
                </a:r>
                <a:r>
                  <a:rPr lang="nl-NL" sz="1800" dirty="0"/>
                  <a:t> 3.0 </a:t>
                </a:r>
                <a:r>
                  <a:rPr lang="nl-NL" sz="1800" dirty="0" err="1"/>
                  <a:t>arc</a:t>
                </a:r>
                <a:r>
                  <a:rPr lang="nl-NL" sz="1800" dirty="0"/>
                  <a:t> interval range</a:t>
                </a:r>
              </a:p>
              <a:p>
                <a:pPr marL="285750" lvl="2" indent="-285750">
                  <a:buFont typeface="Arial" panose="020B0604020202020204" pitchFamily="34" charset="0"/>
                  <a:buChar char="•"/>
                </a:pPr>
                <a:r>
                  <a:rPr lang="nl-NL" sz="1800" dirty="0"/>
                  <a:t>Best annual</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𝑉</m:t>
                    </m:r>
                    <m:r>
                      <a:rPr lang="en-US" sz="1800" b="0" i="1" smtClean="0">
                        <a:latin typeface="Cambria Math" panose="02040503050406030204" pitchFamily="18" charset="0"/>
                      </a:rPr>
                      <m:t>:</m:t>
                    </m:r>
                  </m:oMath>
                </a14:m>
                <a:r>
                  <a:rPr lang="en-US" sz="1800" b="0" dirty="0"/>
                  <a:t> 0.375 </a:t>
                </a:r>
                <a14:m>
                  <m:oMath xmlns:m="http://schemas.openxmlformats.org/officeDocument/2006/math">
                    <m:r>
                      <a:rPr lang="en-US" sz="1800" b="0" i="1" smtClean="0">
                        <a:latin typeface="Cambria Math" panose="02040503050406030204" pitchFamily="18" charset="0"/>
                      </a:rPr>
                      <m:t>±</m:t>
                    </m:r>
                  </m:oMath>
                </a14:m>
                <a:r>
                  <a:rPr lang="en-US" sz="1800" b="0" dirty="0"/>
                  <a:t>0.0020 1</a:t>
                </a:r>
                <a14:m>
                  <m:oMath xmlns:m="http://schemas.openxmlformats.org/officeDocument/2006/math">
                    <m:r>
                      <a:rPr lang="en-US" sz="1800" b="0" i="1" smtClean="0">
                        <a:latin typeface="Cambria Math" panose="02040503050406030204" pitchFamily="18" charset="0"/>
                      </a:rPr>
                      <m:t>𝜎</m:t>
                    </m:r>
                  </m:oMath>
                </a14:m>
                <a:r>
                  <a:rPr lang="en-US" sz="1800" b="0" dirty="0"/>
                  <a:t> m/s or (-</a:t>
                </a:r>
                <a:r>
                  <a:rPr lang="en-US" sz="1800" dirty="0"/>
                  <a:t>38.597</a:t>
                </a:r>
                <a14:m>
                  <m:oMath xmlns:m="http://schemas.openxmlformats.org/officeDocument/2006/math">
                    <m:r>
                      <a:rPr lang="en-US" sz="1800" i="1">
                        <a:latin typeface="Cambria Math" panose="02040503050406030204" pitchFamily="18" charset="0"/>
                      </a:rPr>
                      <m:t>±</m:t>
                    </m:r>
                  </m:oMath>
                </a14:m>
                <a:r>
                  <a:rPr lang="en-US" sz="1800" dirty="0"/>
                  <a:t>0.228 1</a:t>
                </a:r>
                <a14:m>
                  <m:oMath xmlns:m="http://schemas.openxmlformats.org/officeDocument/2006/math">
                    <m:r>
                      <a:rPr lang="en-US" sz="1800" i="1">
                        <a:latin typeface="Cambria Math" panose="02040503050406030204" pitchFamily="18" charset="0"/>
                      </a:rPr>
                      <m:t>𝜎</m:t>
                    </m:r>
                  </m:oMath>
                </a14:m>
                <a:r>
                  <a:rPr lang="en-US" sz="1800" dirty="0"/>
                  <a:t> %)</a:t>
                </a:r>
              </a:p>
              <a:p>
                <a:pPr marL="285750" lvl="2" indent="-285750">
                  <a:buFont typeface="Arial" panose="020B0604020202020204" pitchFamily="34" charset="0"/>
                  <a:buChar char="•"/>
                </a:pPr>
                <a:endParaRPr lang="en-US" sz="1800" b="0" dirty="0"/>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dirty="0"/>
              </a:p>
            </p:txBody>
          </p:sp>
        </mc:Choice>
        <mc:Fallback xmlns="">
          <p:sp>
            <p:nvSpPr>
              <p:cNvPr id="3158" name="Tijdelijke aanduiding voor verticale tekst 10">
                <a:extLst>
                  <a:ext uri="{FF2B5EF4-FFF2-40B4-BE49-F238E27FC236}">
                    <a16:creationId xmlns:a16="http://schemas.microsoft.com/office/drawing/2014/main" id="{E899C812-0B7D-CC94-C03A-75EF576777DB}"/>
                  </a:ext>
                </a:extLst>
              </p:cNvPr>
              <p:cNvSpPr txBox="1">
                <a:spLocks noGrp="1" noRot="1" noChangeAspect="1" noMove="1" noResize="1" noEditPoints="1" noAdjustHandles="1" noChangeArrowheads="1" noChangeShapeType="1" noTextEdit="1"/>
              </p:cNvSpPr>
              <p:nvPr>
                <p:ph type="body" idx="1"/>
              </p:nvPr>
            </p:nvSpPr>
            <p:spPr>
              <a:xfrm>
                <a:off x="698499" y="1591899"/>
                <a:ext cx="10591286" cy="4356465"/>
              </a:xfrm>
              <a:prstGeom prst="rect">
                <a:avLst/>
              </a:prstGeom>
              <a:blipFill>
                <a:blip r:embed="rId3"/>
                <a:stretch>
                  <a:fillRect l="-1267" t="-237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29E607B4-0D19-A754-91F2-62BEA0E82071}"/>
              </a:ext>
            </a:extLst>
          </p:cNvPr>
          <p:cNvSpPr>
            <a:spLocks noGrp="1"/>
          </p:cNvSpPr>
          <p:nvPr>
            <p:ph type="sldNum" sz="quarter" idx="2"/>
          </p:nvPr>
        </p:nvSpPr>
        <p:spPr/>
        <p:txBody>
          <a:bodyPr/>
          <a:lstStyle/>
          <a:p>
            <a:fld id="{86CB4B4D-7CA3-9044-876B-883B54F8677D}" type="slidenum">
              <a:rPr lang="en-NL" smtClean="0"/>
              <a:t>29</a:t>
            </a:fld>
            <a:endParaRPr lang="en-NL"/>
          </a:p>
        </p:txBody>
      </p:sp>
      <p:pic>
        <p:nvPicPr>
          <p:cNvPr id="5" name="Picture 4">
            <a:extLst>
              <a:ext uri="{FF2B5EF4-FFF2-40B4-BE49-F238E27FC236}">
                <a16:creationId xmlns:a16="http://schemas.microsoft.com/office/drawing/2014/main" id="{5CFA4504-67A7-0BCF-084B-1C3BC36EF1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14847" y="2974663"/>
            <a:ext cx="9162305" cy="3664921"/>
          </a:xfrm>
          <a:prstGeom prst="rect">
            <a:avLst/>
          </a:prstGeom>
        </p:spPr>
      </p:pic>
      <p:sp>
        <p:nvSpPr>
          <p:cNvPr id="2" name="TextBox 1">
            <a:extLst>
              <a:ext uri="{FF2B5EF4-FFF2-40B4-BE49-F238E27FC236}">
                <a16:creationId xmlns:a16="http://schemas.microsoft.com/office/drawing/2014/main" id="{B51B55D3-B284-32D3-074B-29BCBC272CDF}"/>
              </a:ext>
            </a:extLst>
          </p:cNvPr>
          <p:cNvSpPr txBox="1"/>
          <p:nvPr/>
        </p:nvSpPr>
        <p:spPr>
          <a:xfrm>
            <a:off x="10564440" y="5944877"/>
            <a:ext cx="1280157" cy="2000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700" i="0" u="none" strike="noStrike" cap="none" spc="0" normalizeH="0" baseline="0" dirty="0">
                <a:ln>
                  <a:noFill/>
                </a:ln>
                <a:solidFill>
                  <a:srgbClr val="000000"/>
                </a:solidFill>
                <a:effectLst/>
                <a:uFillTx/>
                <a:latin typeface="DejaVu Sans" panose="020B0603030804020204" pitchFamily="34" charset="0"/>
                <a:ea typeface="DejaVu Sans" panose="020B0603030804020204" pitchFamily="34" charset="0"/>
                <a:cs typeface="DejaVu Sans" panose="020B0603030804020204" pitchFamily="34" charset="0"/>
                <a:sym typeface="Arial"/>
              </a:rPr>
              <a:t>Arc length</a:t>
            </a:r>
          </a:p>
        </p:txBody>
      </p:sp>
      <p:sp>
        <p:nvSpPr>
          <p:cNvPr id="3" name="TextBox 2">
            <a:extLst>
              <a:ext uri="{FF2B5EF4-FFF2-40B4-BE49-F238E27FC236}">
                <a16:creationId xmlns:a16="http://schemas.microsoft.com/office/drawing/2014/main" id="{00BCE1F5-3E41-1B97-FAE3-E350E8A4403B}"/>
              </a:ext>
            </a:extLst>
          </p:cNvPr>
          <p:cNvSpPr txBox="1"/>
          <p:nvPr/>
        </p:nvSpPr>
        <p:spPr>
          <a:xfrm>
            <a:off x="10564440" y="6132484"/>
            <a:ext cx="1280157" cy="2000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700" i="0" u="none" strike="noStrike" cap="none" spc="0" normalizeH="0" baseline="0" dirty="0">
                <a:ln>
                  <a:noFill/>
                </a:ln>
                <a:solidFill>
                  <a:srgbClr val="000000"/>
                </a:solidFill>
                <a:effectLst/>
                <a:uFillTx/>
                <a:latin typeface="DejaVu Sans" panose="020B0603030804020204" pitchFamily="34" charset="0"/>
                <a:ea typeface="DejaVu Sans" panose="020B0603030804020204" pitchFamily="34" charset="0"/>
                <a:cs typeface="DejaVu Sans" panose="020B0603030804020204" pitchFamily="34" charset="0"/>
                <a:sym typeface="Arial"/>
              </a:rPr>
              <a:t>Arc interval</a:t>
            </a:r>
          </a:p>
        </p:txBody>
      </p:sp>
      <p:cxnSp>
        <p:nvCxnSpPr>
          <p:cNvPr id="7" name="Straight Connector 6">
            <a:extLst>
              <a:ext uri="{FF2B5EF4-FFF2-40B4-BE49-F238E27FC236}">
                <a16:creationId xmlns:a16="http://schemas.microsoft.com/office/drawing/2014/main" id="{7B17A1D6-66F8-1BB8-C154-E353299785AC}"/>
              </a:ext>
            </a:extLst>
          </p:cNvPr>
          <p:cNvCxnSpPr>
            <a:cxnSpLocks/>
          </p:cNvCxnSpPr>
          <p:nvPr/>
        </p:nvCxnSpPr>
        <p:spPr>
          <a:xfrm flipH="1">
            <a:off x="2614614" y="5211129"/>
            <a:ext cx="7539037"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C3A25C2C-EA74-B347-C77D-E2A1D1305808}"/>
              </a:ext>
            </a:extLst>
          </p:cNvPr>
          <p:cNvSpPr/>
          <p:nvPr/>
        </p:nvSpPr>
        <p:spPr>
          <a:xfrm>
            <a:off x="2614614" y="3311426"/>
            <a:ext cx="7539036" cy="1920240"/>
          </a:xfrm>
          <a:prstGeom prst="rect">
            <a:avLst/>
          </a:prstGeom>
          <a:solidFill>
            <a:srgbClr val="FF0000">
              <a:alpha val="1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14" name="Rectangle 13">
            <a:extLst>
              <a:ext uri="{FF2B5EF4-FFF2-40B4-BE49-F238E27FC236}">
                <a16:creationId xmlns:a16="http://schemas.microsoft.com/office/drawing/2014/main" id="{09A183C2-A511-4471-AEF1-E110E7DD43AE}"/>
              </a:ext>
            </a:extLst>
          </p:cNvPr>
          <p:cNvSpPr/>
          <p:nvPr/>
        </p:nvSpPr>
        <p:spPr>
          <a:xfrm>
            <a:off x="2620028" y="5228430"/>
            <a:ext cx="7539036" cy="685800"/>
          </a:xfrm>
          <a:prstGeom prst="rect">
            <a:avLst/>
          </a:prstGeom>
          <a:solidFill>
            <a:srgbClr val="009B77">
              <a:alpha val="1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916059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Scientific</a:t>
            </a:r>
            <a:r>
              <a:rPr lang="nl-NL" dirty="0"/>
              <a:t> context | </a:t>
            </a:r>
            <a:r>
              <a:rPr lang="nl-NL" dirty="0" err="1"/>
              <a:t>Current</a:t>
            </a:r>
            <a:r>
              <a:rPr lang="nl-NL" dirty="0"/>
              <a:t> trends</a:t>
            </a:r>
            <a:endParaRPr dirty="0"/>
          </a:p>
        </p:txBody>
      </p:sp>
      <p:sp>
        <p:nvSpPr>
          <p:cNvPr id="3158" name="Tijdelijke aanduiding voor verticale tekst 10"/>
          <p:cNvSpPr txBox="1">
            <a:spLocks noGrp="1"/>
          </p:cNvSpPr>
          <p:nvPr>
            <p:ph type="body" idx="1"/>
          </p:nvPr>
        </p:nvSpPr>
        <p:spPr>
          <a:xfrm>
            <a:off x="698499" y="1591900"/>
            <a:ext cx="7213529" cy="1598066"/>
          </a:xfrm>
          <a:prstGeom prst="rect">
            <a:avLst/>
          </a:prstGeom>
        </p:spPr>
        <p:txBody>
          <a:bodyPr>
            <a:normAutofit/>
          </a:bodyPr>
          <a:lstStyle/>
          <a:p>
            <a:pPr marL="285750" lvl="2" indent="-285750">
              <a:buFont typeface="Arial" panose="020B0604020202020204" pitchFamily="34" charset="0"/>
              <a:buChar char="•"/>
            </a:pPr>
            <a:r>
              <a:rPr lang="nl-NL" sz="1800" dirty="0"/>
              <a:t>Small </a:t>
            </a:r>
            <a:r>
              <a:rPr lang="nl-NL" sz="1800" dirty="0" err="1"/>
              <a:t>satellites</a:t>
            </a:r>
            <a:r>
              <a:rPr lang="nl-NL" sz="1800" dirty="0"/>
              <a:t> “</a:t>
            </a:r>
            <a:r>
              <a:rPr lang="nl-NL" sz="1800" dirty="0" err="1"/>
              <a:t>SmallSats</a:t>
            </a:r>
            <a:r>
              <a:rPr lang="nl-NL" sz="1800" dirty="0"/>
              <a:t>” (&lt;500kg):</a:t>
            </a:r>
          </a:p>
          <a:p>
            <a:pPr marL="549275" lvl="4" indent="-285750">
              <a:buFont typeface="Arial" panose="020B0604020202020204" pitchFamily="34" charset="0"/>
              <a:buChar char="•"/>
            </a:pPr>
            <a:r>
              <a:rPr lang="nl-NL" sz="1800" dirty="0"/>
              <a:t>Low </a:t>
            </a:r>
            <a:r>
              <a:rPr lang="nl-NL" sz="1800" dirty="0" err="1"/>
              <a:t>cost</a:t>
            </a:r>
            <a:r>
              <a:rPr lang="nl-NL" sz="1800" dirty="0"/>
              <a:t>, </a:t>
            </a:r>
            <a:r>
              <a:rPr lang="nl-NL" sz="1800" dirty="0" err="1"/>
              <a:t>offering</a:t>
            </a:r>
            <a:r>
              <a:rPr lang="nl-NL" sz="1800" dirty="0"/>
              <a:t> more </a:t>
            </a:r>
            <a:r>
              <a:rPr lang="nl-NL" sz="1800" dirty="0" err="1"/>
              <a:t>space-based</a:t>
            </a:r>
            <a:r>
              <a:rPr lang="nl-NL" sz="1800" dirty="0"/>
              <a:t> services</a:t>
            </a:r>
          </a:p>
          <a:p>
            <a:pPr marL="549275" lvl="4" indent="-285750">
              <a:buFont typeface="Arial" panose="020B0604020202020204" pitchFamily="34" charset="0"/>
              <a:buChar char="•"/>
            </a:pPr>
            <a:r>
              <a:rPr lang="nl-NL" sz="1800" dirty="0" err="1"/>
              <a:t>Mostly</a:t>
            </a:r>
            <a:r>
              <a:rPr lang="nl-NL" sz="1800" dirty="0"/>
              <a:t> </a:t>
            </a:r>
            <a:r>
              <a:rPr lang="nl-NL" sz="1800" dirty="0" err="1"/>
              <a:t>around</a:t>
            </a:r>
            <a:r>
              <a:rPr lang="nl-NL" sz="1800" dirty="0"/>
              <a:t> Earth (LEO)</a:t>
            </a:r>
          </a:p>
        </p:txBody>
      </p:sp>
      <p:sp>
        <p:nvSpPr>
          <p:cNvPr id="4" name="Slide Number Placeholder 3">
            <a:extLst>
              <a:ext uri="{FF2B5EF4-FFF2-40B4-BE49-F238E27FC236}">
                <a16:creationId xmlns:a16="http://schemas.microsoft.com/office/drawing/2014/main" id="{22571638-F055-D53A-AD8D-7B7469C69067}"/>
              </a:ext>
            </a:extLst>
          </p:cNvPr>
          <p:cNvSpPr>
            <a:spLocks noGrp="1"/>
          </p:cNvSpPr>
          <p:nvPr>
            <p:ph type="sldNum" sz="quarter" idx="2"/>
          </p:nvPr>
        </p:nvSpPr>
        <p:spPr/>
        <p:txBody>
          <a:bodyPr/>
          <a:lstStyle/>
          <a:p>
            <a:fld id="{86CB4B4D-7CA3-9044-876B-883B54F8677D}" type="slidenum">
              <a:rPr lang="en-NL" smtClean="0"/>
              <a:t>3</a:t>
            </a:fld>
            <a:endParaRPr lang="en-NL"/>
          </a:p>
        </p:txBody>
      </p:sp>
      <p:pic>
        <p:nvPicPr>
          <p:cNvPr id="1030" name="Picture 6" descr="EQUULEUS - Wikipedia">
            <a:extLst>
              <a:ext uri="{FF2B5EF4-FFF2-40B4-BE49-F238E27FC236}">
                <a16:creationId xmlns:a16="http://schemas.microsoft.com/office/drawing/2014/main" id="{DA6ABBCD-8C46-4CBB-C7B9-02F89F1B18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79094">
            <a:off x="9776975" y="2101765"/>
            <a:ext cx="3364379" cy="18924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UMIO Satellite - Nanosats Database">
            <a:extLst>
              <a:ext uri="{FF2B5EF4-FFF2-40B4-BE49-F238E27FC236}">
                <a16:creationId xmlns:a16="http://schemas.microsoft.com/office/drawing/2014/main" id="{39F670E9-BE76-46C6-2346-975F82A060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59024">
            <a:off x="7795580" y="447557"/>
            <a:ext cx="3540511" cy="1837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ECECAD2-1F28-B975-1ECA-9049FF18306F}"/>
              </a:ext>
            </a:extLst>
          </p:cNvPr>
          <p:cNvPicPr>
            <a:picLocks noChangeAspect="1"/>
          </p:cNvPicPr>
          <p:nvPr/>
        </p:nvPicPr>
        <p:blipFill>
          <a:blip r:embed="rId5"/>
          <a:stretch>
            <a:fillRect/>
          </a:stretch>
        </p:blipFill>
        <p:spPr>
          <a:xfrm>
            <a:off x="2470736" y="2780261"/>
            <a:ext cx="6872784" cy="3968791"/>
          </a:xfrm>
          <a:prstGeom prst="rect">
            <a:avLst/>
          </a:prstGeom>
        </p:spPr>
      </p:pic>
      <p:pic>
        <p:nvPicPr>
          <p:cNvPr id="9" name="Picture 8" descr="A graph of a graph showing the size of a satellite&#10;&#10;Description automatically generated with medium confidence">
            <a:extLst>
              <a:ext uri="{FF2B5EF4-FFF2-40B4-BE49-F238E27FC236}">
                <a16:creationId xmlns:a16="http://schemas.microsoft.com/office/drawing/2014/main" id="{526DCCFA-082A-2048-96EE-C6A107E4E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870" y="8163365"/>
            <a:ext cx="7553437" cy="3764916"/>
          </a:xfrm>
          <a:prstGeom prst="rect">
            <a:avLst/>
          </a:prstGeom>
        </p:spPr>
      </p:pic>
    </p:spTree>
    <p:extLst>
      <p:ext uri="{BB962C8B-B14F-4D97-AF65-F5344CB8AC3E}">
        <p14:creationId xmlns:p14="http://schemas.microsoft.com/office/powerpoint/2010/main" val="136838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28"/>
                                        </p:tgtEl>
                                      </p:cBhvr>
                                    </p:animEffect>
                                    <p:animScale>
                                      <p:cBhvr>
                                        <p:cTn id="7" dur="250" autoRev="1" fill="hold"/>
                                        <p:tgtEl>
                                          <p:spTgt spid="1028"/>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030"/>
                                        </p:tgtEl>
                                      </p:cBhvr>
                                    </p:animEffect>
                                    <p:animScale>
                                      <p:cBhvr>
                                        <p:cTn id="11" dur="250" autoRev="1" fill="hold"/>
                                        <p:tgtEl>
                                          <p:spTgt spid="10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05821" y="3002356"/>
            <a:ext cx="10775072" cy="490401"/>
          </a:xfrm>
          <a:prstGeom prst="rect">
            <a:avLst/>
          </a:prstGeom>
        </p:spPr>
        <p:txBody>
          <a:bodyPr/>
          <a:lstStyle>
            <a:lvl1pPr defTabSz="850391">
              <a:tabLst>
                <a:tab pos="1155700" algn="l"/>
              </a:tabLst>
              <a:defRPr sz="2976"/>
            </a:lvl1pPr>
          </a:lstStyle>
          <a:p>
            <a:pPr algn="ctr"/>
            <a:r>
              <a:rPr lang="nl-NL" dirty="0" err="1"/>
              <a:t>Category</a:t>
            </a:r>
            <a:r>
              <a:rPr lang="nl-NL" dirty="0"/>
              <a:t> 2: </a:t>
            </a:r>
            <a:r>
              <a:rPr lang="nl-NL" dirty="0" err="1"/>
              <a:t>Orbit-based</a:t>
            </a:r>
            <a:r>
              <a:rPr lang="nl-NL" dirty="0"/>
              <a:t> timing</a:t>
            </a:r>
            <a:endParaRPr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30</a:t>
            </a:fld>
            <a:endParaRPr lang="en-NL"/>
          </a:p>
        </p:txBody>
      </p:sp>
    </p:spTree>
    <p:extLst>
      <p:ext uri="{BB962C8B-B14F-4D97-AF65-F5344CB8AC3E}">
        <p14:creationId xmlns:p14="http://schemas.microsoft.com/office/powerpoint/2010/main" val="3818504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a:t>Candidate scenarios | </a:t>
            </a:r>
            <a:r>
              <a:rPr lang="nl-NL" dirty="0" err="1"/>
              <a:t>Example</a:t>
            </a:r>
            <a:r>
              <a:rPr lang="nl-NL" dirty="0"/>
              <a:t>, </a:t>
            </a:r>
            <a:r>
              <a:rPr lang="nl-NL" dirty="0" err="1"/>
              <a:t>orbit-based</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31</a:t>
            </a:fld>
            <a:endParaRPr lang="en-NL"/>
          </a:p>
        </p:txBody>
      </p:sp>
      <p:pic>
        <p:nvPicPr>
          <p:cNvPr id="10" name="Picture 9" descr="A graph of a sphere&#10;&#10;Description automatically generated with medium confidence">
            <a:extLst>
              <a:ext uri="{FF2B5EF4-FFF2-40B4-BE49-F238E27FC236}">
                <a16:creationId xmlns:a16="http://schemas.microsoft.com/office/drawing/2014/main" id="{AAE61ADC-D848-F23C-EAF7-296B4459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077" y="1235312"/>
            <a:ext cx="10076708" cy="5559563"/>
          </a:xfrm>
          <a:prstGeom prst="rect">
            <a:avLst/>
          </a:prstGeom>
        </p:spPr>
      </p:pic>
    </p:spTree>
    <p:extLst>
      <p:ext uri="{BB962C8B-B14F-4D97-AF65-F5344CB8AC3E}">
        <p14:creationId xmlns:p14="http://schemas.microsoft.com/office/powerpoint/2010/main" val="1373775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a:t>Candidate scenarios | </a:t>
            </a:r>
            <a:r>
              <a:rPr lang="nl-NL" dirty="0" err="1"/>
              <a:t>Example</a:t>
            </a:r>
            <a:r>
              <a:rPr lang="nl-NL" dirty="0"/>
              <a:t>, </a:t>
            </a:r>
            <a:r>
              <a:rPr lang="nl-NL" dirty="0" err="1"/>
              <a:t>orbit-based</a:t>
            </a:r>
            <a:endParaRPr dirty="0"/>
          </a:p>
        </p:txBody>
      </p:sp>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32</a:t>
            </a:fld>
            <a:endParaRPr lang="en-NL"/>
          </a:p>
        </p:txBody>
      </p:sp>
      <p:pic>
        <p:nvPicPr>
          <p:cNvPr id="10" name="Picture 9">
            <a:extLst>
              <a:ext uri="{FF2B5EF4-FFF2-40B4-BE49-F238E27FC236}">
                <a16:creationId xmlns:a16="http://schemas.microsoft.com/office/drawing/2014/main" id="{AAE61ADC-D848-F23C-EAF7-296B445921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3077" y="1235312"/>
            <a:ext cx="10076708" cy="5559563"/>
          </a:xfrm>
          <a:prstGeom prst="rect">
            <a:avLst/>
          </a:prstGeom>
        </p:spPr>
      </p:pic>
    </p:spTree>
    <p:extLst>
      <p:ext uri="{BB962C8B-B14F-4D97-AF65-F5344CB8AC3E}">
        <p14:creationId xmlns:p14="http://schemas.microsoft.com/office/powerpoint/2010/main" val="1508055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4CB21-269E-10B9-8F01-E56923E1FEE8}"/>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AF4C7756-7BF2-E72F-5CF2-05A67CAE3BE3}"/>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a:t>Candidate scenarios | </a:t>
            </a:r>
            <a:r>
              <a:rPr lang="nl-NL" dirty="0" err="1"/>
              <a:t>Example</a:t>
            </a:r>
            <a:r>
              <a:rPr lang="nl-NL" dirty="0"/>
              <a:t>, </a:t>
            </a:r>
            <a:r>
              <a:rPr lang="nl-NL" dirty="0" err="1"/>
              <a:t>orbit-based</a:t>
            </a:r>
            <a:endParaRPr dirty="0"/>
          </a:p>
        </p:txBody>
      </p:sp>
      <p:sp>
        <p:nvSpPr>
          <p:cNvPr id="3158" name="Tijdelijke aanduiding voor verticale tekst 10">
            <a:extLst>
              <a:ext uri="{FF2B5EF4-FFF2-40B4-BE49-F238E27FC236}">
                <a16:creationId xmlns:a16="http://schemas.microsoft.com/office/drawing/2014/main" id="{D516525D-3322-A204-E532-6E72BC0DCDCC}"/>
              </a:ext>
            </a:extLst>
          </p:cNvPr>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4864B476-1CA8-3380-438B-56C3B50E7174}"/>
              </a:ext>
            </a:extLst>
          </p:cNvPr>
          <p:cNvSpPr>
            <a:spLocks noGrp="1"/>
          </p:cNvSpPr>
          <p:nvPr>
            <p:ph type="sldNum" sz="quarter" idx="2"/>
          </p:nvPr>
        </p:nvSpPr>
        <p:spPr/>
        <p:txBody>
          <a:bodyPr/>
          <a:lstStyle/>
          <a:p>
            <a:fld id="{86CB4B4D-7CA3-9044-876B-883B54F8677D}" type="slidenum">
              <a:rPr lang="en-NL" smtClean="0"/>
              <a:t>33</a:t>
            </a:fld>
            <a:endParaRPr lang="en-NL"/>
          </a:p>
        </p:txBody>
      </p:sp>
      <p:pic>
        <p:nvPicPr>
          <p:cNvPr id="10" name="Picture 9">
            <a:extLst>
              <a:ext uri="{FF2B5EF4-FFF2-40B4-BE49-F238E27FC236}">
                <a16:creationId xmlns:a16="http://schemas.microsoft.com/office/drawing/2014/main" id="{EEE79D18-8654-DD5D-2681-165433089C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3077" y="1235312"/>
            <a:ext cx="10076708" cy="5559563"/>
          </a:xfrm>
          <a:prstGeom prst="rect">
            <a:avLst/>
          </a:prstGeom>
        </p:spPr>
      </p:pic>
    </p:spTree>
    <p:extLst>
      <p:ext uri="{BB962C8B-B14F-4D97-AF65-F5344CB8AC3E}">
        <p14:creationId xmlns:p14="http://schemas.microsoft.com/office/powerpoint/2010/main" val="2893579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showing a number of different colored bars&#10;&#10;Description automatically generated with medium confidence">
            <a:extLst>
              <a:ext uri="{FF2B5EF4-FFF2-40B4-BE49-F238E27FC236}">
                <a16:creationId xmlns:a16="http://schemas.microsoft.com/office/drawing/2014/main" id="{0AE813FB-D456-CA92-F026-6A824F20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355" y="4392902"/>
            <a:ext cx="6135749" cy="2454299"/>
          </a:xfrm>
          <a:prstGeom prst="rect">
            <a:avLst/>
          </a:prstGeom>
        </p:spPr>
      </p:pic>
      <p:pic>
        <p:nvPicPr>
          <p:cNvPr id="6" name="Picture 5" descr="A graph of a graph showing a number of different colored bars&#10;&#10;Description automatically generated with medium confidence">
            <a:extLst>
              <a:ext uri="{FF2B5EF4-FFF2-40B4-BE49-F238E27FC236}">
                <a16:creationId xmlns:a16="http://schemas.microsoft.com/office/drawing/2014/main" id="{5231BA38-4364-07F3-CF56-28BAE86B958E}"/>
              </a:ext>
            </a:extLst>
          </p:cNvPr>
          <p:cNvPicPr>
            <a:picLocks noChangeAspect="1"/>
          </p:cNvPicPr>
          <p:nvPr/>
        </p:nvPicPr>
        <p:blipFill>
          <a:blip r:embed="rId4">
            <a:extLst>
              <a:ext uri="{28A0092B-C50C-407E-A947-70E740481C1C}">
                <a14:useLocalDpi xmlns:a14="http://schemas.microsoft.com/office/drawing/2010/main" val="0"/>
              </a:ext>
            </a:extLst>
          </a:blip>
          <a:srcRect b="8797"/>
          <a:stretch/>
        </p:blipFill>
        <p:spPr>
          <a:xfrm>
            <a:off x="5914630" y="2183551"/>
            <a:ext cx="6135749" cy="2238380"/>
          </a:xfrm>
          <a:prstGeom prst="rect">
            <a:avLst/>
          </a:prstGeom>
        </p:spPr>
      </p:pic>
      <p:sp>
        <p:nvSpPr>
          <p:cNvPr id="3157" name="Titel 9"/>
          <p:cNvSpPr txBox="1">
            <a:spLocks noGrp="1"/>
          </p:cNvSpPr>
          <p:nvPr>
            <p:ph type="title"/>
          </p:nvPr>
        </p:nvSpPr>
        <p:spPr>
          <a:xfrm>
            <a:off x="698499" y="741499"/>
            <a:ext cx="5036257" cy="490401"/>
          </a:xfrm>
          <a:prstGeom prst="rect">
            <a:avLst/>
          </a:prstGeom>
        </p:spPr>
        <p:txBody>
          <a:bodyPr>
            <a:normAutofit fontScale="90000"/>
          </a:bodyPr>
          <a:lstStyle>
            <a:lvl1pPr defTabSz="850391">
              <a:tabLst>
                <a:tab pos="1155700" algn="l"/>
              </a:tabLst>
              <a:defRPr sz="2976"/>
            </a:lvl1pPr>
          </a:lstStyle>
          <a:p>
            <a:r>
              <a:rPr lang="nl-NL" dirty="0" err="1"/>
              <a:t>Results</a:t>
            </a:r>
            <a:r>
              <a:rPr lang="nl-NL" dirty="0"/>
              <a:t> | Candidate scenarios | </a:t>
            </a:r>
            <a:r>
              <a:rPr lang="nl-NL" dirty="0" err="1"/>
              <a:t>Orbit-based</a:t>
            </a:r>
            <a:endParaRPr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34</a:t>
            </a:fld>
            <a:endParaRPr lang="en-NL" dirty="0"/>
          </a:p>
        </p:txBody>
      </p:sp>
      <p:pic>
        <p:nvPicPr>
          <p:cNvPr id="2" name="Picture 1" descr="A graph of a graph showing the cost of a performance&#10;&#10;Description automatically generated with medium confidence">
            <a:extLst>
              <a:ext uri="{FF2B5EF4-FFF2-40B4-BE49-F238E27FC236}">
                <a16:creationId xmlns:a16="http://schemas.microsoft.com/office/drawing/2014/main" id="{6086C6A6-08AE-1B60-4C03-F7B078D15187}"/>
              </a:ext>
            </a:extLst>
          </p:cNvPr>
          <p:cNvPicPr>
            <a:picLocks noChangeAspect="1"/>
          </p:cNvPicPr>
          <p:nvPr/>
        </p:nvPicPr>
        <p:blipFill>
          <a:blip r:embed="rId5">
            <a:extLst>
              <a:ext uri="{28A0092B-C50C-407E-A947-70E740481C1C}">
                <a14:useLocalDpi xmlns:a14="http://schemas.microsoft.com/office/drawing/2010/main" val="0"/>
              </a:ext>
            </a:extLst>
          </a:blip>
          <a:srcRect b="8706"/>
          <a:stretch/>
        </p:blipFill>
        <p:spPr>
          <a:xfrm>
            <a:off x="5994142" y="29730"/>
            <a:ext cx="6056976" cy="2211876"/>
          </a:xfrm>
          <a:prstGeom prst="rect">
            <a:avLst/>
          </a:prstGeom>
        </p:spPr>
      </p:pic>
      <p:pic>
        <p:nvPicPr>
          <p:cNvPr id="8" name="Picture 7">
            <a:extLst>
              <a:ext uri="{FF2B5EF4-FFF2-40B4-BE49-F238E27FC236}">
                <a16:creationId xmlns:a16="http://schemas.microsoft.com/office/drawing/2014/main" id="{26A2F17B-F28E-C903-EDE1-1FBACD8E4F23}"/>
              </a:ext>
            </a:extLst>
          </p:cNvPr>
          <p:cNvPicPr>
            <a:picLocks noChangeAspect="1"/>
          </p:cNvPicPr>
          <p:nvPr/>
        </p:nvPicPr>
        <p:blipFill>
          <a:blip r:embed="rId6"/>
          <a:srcRect t="47109" r="41701" b="18323"/>
          <a:stretch/>
        </p:blipFill>
        <p:spPr>
          <a:xfrm>
            <a:off x="-3783859" y="4807494"/>
            <a:ext cx="3607130" cy="882150"/>
          </a:xfrm>
          <a:prstGeom prst="rect">
            <a:avLst/>
          </a:prstGeom>
        </p:spPr>
      </p:pic>
      <p:sp>
        <p:nvSpPr>
          <p:cNvPr id="9" name="TextBox 8">
            <a:extLst>
              <a:ext uri="{FF2B5EF4-FFF2-40B4-BE49-F238E27FC236}">
                <a16:creationId xmlns:a16="http://schemas.microsoft.com/office/drawing/2014/main" id="{4746A508-A59B-CC55-8326-18FB17DFB0E0}"/>
              </a:ext>
            </a:extLst>
          </p:cNvPr>
          <p:cNvSpPr txBox="1"/>
          <p:nvPr/>
        </p:nvSpPr>
        <p:spPr>
          <a:xfrm>
            <a:off x="10411071" y="270043"/>
            <a:ext cx="1613173"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100" i="0" u="none" strike="noStrike" cap="none" spc="0" normalizeH="0" baseline="0" dirty="0">
                <a:ln>
                  <a:noFill/>
                </a:ln>
                <a:solidFill>
                  <a:srgbClr val="000000"/>
                </a:solidFill>
                <a:effectLst/>
                <a:uFillTx/>
                <a:latin typeface="DejaVu Sans" panose="020B0603030804020204" pitchFamily="34" charset="0"/>
                <a:ea typeface="DejaVu Sans" panose="020B0603030804020204" pitchFamily="34" charset="0"/>
                <a:cs typeface="DejaVu Sans" panose="020B0603030804020204" pitchFamily="34" charset="0"/>
                <a:sym typeface="Arial"/>
              </a:rPr>
              <a:t>Arc length: 0.10 day</a:t>
            </a:r>
          </a:p>
        </p:txBody>
      </p:sp>
      <p:sp>
        <p:nvSpPr>
          <p:cNvPr id="3" name="TextBox 2">
            <a:extLst>
              <a:ext uri="{FF2B5EF4-FFF2-40B4-BE49-F238E27FC236}">
                <a16:creationId xmlns:a16="http://schemas.microsoft.com/office/drawing/2014/main" id="{9150158F-C464-2B82-EA29-4C79BC43BBAE}"/>
              </a:ext>
            </a:extLst>
          </p:cNvPr>
          <p:cNvSpPr txBox="1"/>
          <p:nvPr/>
        </p:nvSpPr>
        <p:spPr>
          <a:xfrm>
            <a:off x="10441551" y="2417062"/>
            <a:ext cx="1613173"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100" i="0" u="none" strike="noStrike" cap="none" spc="0" normalizeH="0" baseline="0" dirty="0">
                <a:ln>
                  <a:noFill/>
                </a:ln>
                <a:solidFill>
                  <a:srgbClr val="000000"/>
                </a:solidFill>
                <a:effectLst/>
                <a:uFillTx/>
                <a:latin typeface="DejaVu Sans" panose="020B0603030804020204" pitchFamily="34" charset="0"/>
                <a:ea typeface="DejaVu Sans" panose="020B0603030804020204" pitchFamily="34" charset="0"/>
                <a:cs typeface="DejaVu Sans" panose="020B0603030804020204" pitchFamily="34" charset="0"/>
                <a:sym typeface="Arial"/>
              </a:rPr>
              <a:t>Arc length: 0.15 day</a:t>
            </a:r>
          </a:p>
        </p:txBody>
      </p:sp>
      <p:sp>
        <p:nvSpPr>
          <p:cNvPr id="7" name="TextBox 6">
            <a:extLst>
              <a:ext uri="{FF2B5EF4-FFF2-40B4-BE49-F238E27FC236}">
                <a16:creationId xmlns:a16="http://schemas.microsoft.com/office/drawing/2014/main" id="{63748144-E641-2C6A-C531-67E62A474FAE}"/>
              </a:ext>
            </a:extLst>
          </p:cNvPr>
          <p:cNvSpPr txBox="1"/>
          <p:nvPr/>
        </p:nvSpPr>
        <p:spPr>
          <a:xfrm>
            <a:off x="10426311" y="4626413"/>
            <a:ext cx="1613173"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100" i="0" u="none" strike="noStrike" cap="none" spc="0" normalizeH="0" baseline="0" dirty="0">
                <a:ln>
                  <a:noFill/>
                </a:ln>
                <a:solidFill>
                  <a:srgbClr val="000000"/>
                </a:solidFill>
                <a:effectLst/>
                <a:uFillTx/>
                <a:latin typeface="DejaVu Sans" panose="020B0603030804020204" pitchFamily="34" charset="0"/>
                <a:ea typeface="DejaVu Sans" panose="020B0603030804020204" pitchFamily="34" charset="0"/>
                <a:cs typeface="DejaVu Sans" panose="020B0603030804020204" pitchFamily="34" charset="0"/>
                <a:sym typeface="Arial"/>
              </a:rPr>
              <a:t>Arc length: 0.20 day</a:t>
            </a:r>
          </a:p>
        </p:txBody>
      </p:sp>
      <p:sp>
        <p:nvSpPr>
          <p:cNvPr id="13" name="Tijdelijke aanduiding voor verticale tekst 10">
            <a:extLst>
              <a:ext uri="{FF2B5EF4-FFF2-40B4-BE49-F238E27FC236}">
                <a16:creationId xmlns:a16="http://schemas.microsoft.com/office/drawing/2014/main" id="{F2372BE6-4BDD-2F47-64D6-EDF8A797B01C}"/>
              </a:ext>
            </a:extLst>
          </p:cNvPr>
          <p:cNvSpPr txBox="1">
            <a:spLocks noGrp="1"/>
          </p:cNvSpPr>
          <p:nvPr>
            <p:ph type="body" idx="1"/>
          </p:nvPr>
        </p:nvSpPr>
        <p:spPr>
          <a:xfrm>
            <a:off x="698499" y="1591899"/>
            <a:ext cx="4700815" cy="4356465"/>
          </a:xfrm>
          <a:prstGeom prst="rect">
            <a:avLst/>
          </a:prstGeom>
        </p:spPr>
        <p:txBody>
          <a:bodyPr>
            <a:normAutofit/>
          </a:bodyPr>
          <a:lstStyle/>
          <a:p>
            <a:pPr lvl="2"/>
            <a:endParaRPr lang="nl-NL" sz="1800" dirty="0"/>
          </a:p>
          <a:p>
            <a:pPr marL="285750" lvl="2" indent="-285750">
              <a:buFont typeface="Arial" panose="020B0604020202020204" pitchFamily="34" charset="0"/>
              <a:buChar char="•"/>
            </a:pPr>
            <a:r>
              <a:rPr lang="nl-NL" sz="1800" dirty="0"/>
              <a:t>Trends:</a:t>
            </a:r>
          </a:p>
          <a:p>
            <a:pPr marL="549275" lvl="4" indent="-285750">
              <a:buFont typeface="Arial" panose="020B0604020202020204" pitchFamily="34" charset="0"/>
              <a:buChar char="•"/>
            </a:pPr>
            <a:r>
              <a:rPr lang="nl-NL" sz="1800" dirty="0"/>
              <a:t>Every 4-5 passes </a:t>
            </a:r>
            <a:r>
              <a:rPr lang="nl-NL" sz="1800" dirty="0" err="1"/>
              <a:t>the</a:t>
            </a:r>
            <a:r>
              <a:rPr lang="nl-NL" sz="1800" dirty="0"/>
              <a:t> best</a:t>
            </a:r>
          </a:p>
          <a:p>
            <a:pPr marL="549275" lvl="4" indent="-285750">
              <a:buFont typeface="Arial" panose="020B0604020202020204" pitchFamily="34" charset="0"/>
              <a:buChar char="•"/>
            </a:pPr>
            <a:r>
              <a:rPr lang="nl-NL" sz="1800" dirty="0" err="1"/>
              <a:t>Larger</a:t>
            </a:r>
            <a:r>
              <a:rPr lang="nl-NL" sz="1800" dirty="0"/>
              <a:t> interval = more </a:t>
            </a:r>
            <a:r>
              <a:rPr lang="nl-NL" sz="1800" dirty="0" err="1"/>
              <a:t>uncertainty</a:t>
            </a:r>
            <a:endParaRPr lang="nl-NL" sz="1800" dirty="0"/>
          </a:p>
          <a:p>
            <a:pPr marL="549275" lvl="4" indent="-285750">
              <a:buFont typeface="Arial" panose="020B0604020202020204" pitchFamily="34" charset="0"/>
              <a:buChar char="•"/>
            </a:pPr>
            <a:r>
              <a:rPr lang="nl-NL" sz="1800" dirty="0"/>
              <a:t>No </a:t>
            </a:r>
            <a:r>
              <a:rPr lang="nl-NL" sz="1800" dirty="0" err="1"/>
              <a:t>clear</a:t>
            </a:r>
            <a:r>
              <a:rPr lang="nl-NL" sz="1800" dirty="0"/>
              <a:t> trend at 0.15 </a:t>
            </a:r>
            <a:r>
              <a:rPr lang="nl-NL" sz="1800" dirty="0" err="1"/>
              <a:t>and</a:t>
            </a:r>
            <a:r>
              <a:rPr lang="nl-NL" sz="1800" dirty="0"/>
              <a:t> 0.20 </a:t>
            </a:r>
            <a:r>
              <a:rPr lang="nl-NL" sz="1800" dirty="0" err="1"/>
              <a:t>days</a:t>
            </a:r>
            <a:endParaRPr lang="nl-NL" sz="1800" dirty="0"/>
          </a:p>
          <a:p>
            <a:pPr lvl="2"/>
            <a:endParaRPr lang="nl-NL" sz="1800" dirty="0"/>
          </a:p>
        </p:txBody>
      </p:sp>
    </p:spTree>
    <p:extLst>
      <p:ext uri="{BB962C8B-B14F-4D97-AF65-F5344CB8AC3E}">
        <p14:creationId xmlns:p14="http://schemas.microsoft.com/office/powerpoint/2010/main" val="2551845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2313E-E16E-085E-DBD1-37DA8B151446}"/>
            </a:ext>
          </a:extLst>
        </p:cNvPr>
        <p:cNvGrpSpPr/>
        <p:nvPr/>
      </p:nvGrpSpPr>
      <p:grpSpPr>
        <a:xfrm>
          <a:off x="0" y="0"/>
          <a:ext cx="0" cy="0"/>
          <a:chOff x="0" y="0"/>
          <a:chExt cx="0" cy="0"/>
        </a:xfrm>
      </p:grpSpPr>
      <p:pic>
        <p:nvPicPr>
          <p:cNvPr id="5" name="Picture 4" descr="A graph of a graph showing a number of different colored bars&#10;&#10;Description automatically generated with medium confidence">
            <a:extLst>
              <a:ext uri="{FF2B5EF4-FFF2-40B4-BE49-F238E27FC236}">
                <a16:creationId xmlns:a16="http://schemas.microsoft.com/office/drawing/2014/main" id="{B15B0D7D-AE26-E0FA-A600-4F240F47A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355" y="4392902"/>
            <a:ext cx="6135749" cy="2454299"/>
          </a:xfrm>
          <a:prstGeom prst="rect">
            <a:avLst/>
          </a:prstGeom>
        </p:spPr>
      </p:pic>
      <p:pic>
        <p:nvPicPr>
          <p:cNvPr id="6" name="Picture 5" descr="A graph of a graph showing a number of different colored bars&#10;&#10;Description automatically generated with medium confidence">
            <a:extLst>
              <a:ext uri="{FF2B5EF4-FFF2-40B4-BE49-F238E27FC236}">
                <a16:creationId xmlns:a16="http://schemas.microsoft.com/office/drawing/2014/main" id="{2E38C5F3-9246-CCF1-1535-BCC92A4ECCB2}"/>
              </a:ext>
            </a:extLst>
          </p:cNvPr>
          <p:cNvPicPr>
            <a:picLocks noChangeAspect="1"/>
          </p:cNvPicPr>
          <p:nvPr/>
        </p:nvPicPr>
        <p:blipFill>
          <a:blip r:embed="rId4">
            <a:extLst>
              <a:ext uri="{28A0092B-C50C-407E-A947-70E740481C1C}">
                <a14:useLocalDpi xmlns:a14="http://schemas.microsoft.com/office/drawing/2010/main" val="0"/>
              </a:ext>
            </a:extLst>
          </a:blip>
          <a:srcRect b="8797"/>
          <a:stretch/>
        </p:blipFill>
        <p:spPr>
          <a:xfrm>
            <a:off x="5914630" y="2183551"/>
            <a:ext cx="6135749" cy="2238380"/>
          </a:xfrm>
          <a:prstGeom prst="rect">
            <a:avLst/>
          </a:prstGeom>
        </p:spPr>
      </p:pic>
      <p:sp>
        <p:nvSpPr>
          <p:cNvPr id="3157" name="Titel 9">
            <a:extLst>
              <a:ext uri="{FF2B5EF4-FFF2-40B4-BE49-F238E27FC236}">
                <a16:creationId xmlns:a16="http://schemas.microsoft.com/office/drawing/2014/main" id="{0F23C4CE-F69B-D89B-A22C-87059B2709F6}"/>
              </a:ext>
            </a:extLst>
          </p:cNvPr>
          <p:cNvSpPr txBox="1">
            <a:spLocks noGrp="1"/>
          </p:cNvSpPr>
          <p:nvPr>
            <p:ph type="title"/>
          </p:nvPr>
        </p:nvSpPr>
        <p:spPr>
          <a:xfrm>
            <a:off x="698499" y="741499"/>
            <a:ext cx="5036257" cy="490401"/>
          </a:xfrm>
          <a:prstGeom prst="rect">
            <a:avLst/>
          </a:prstGeom>
        </p:spPr>
        <p:txBody>
          <a:bodyPr>
            <a:normAutofit fontScale="90000"/>
          </a:bodyPr>
          <a:lstStyle>
            <a:lvl1pPr defTabSz="850391">
              <a:tabLst>
                <a:tab pos="1155700" algn="l"/>
              </a:tabLst>
              <a:defRPr sz="2976"/>
            </a:lvl1pPr>
          </a:lstStyle>
          <a:p>
            <a:r>
              <a:rPr lang="nl-NL" dirty="0" err="1"/>
              <a:t>Results</a:t>
            </a:r>
            <a:r>
              <a:rPr lang="nl-NL" dirty="0"/>
              <a:t> | Candidate scenarios | </a:t>
            </a:r>
            <a:r>
              <a:rPr lang="nl-NL" dirty="0" err="1"/>
              <a:t>Orbit-based</a:t>
            </a:r>
            <a:endParaRPr dirty="0"/>
          </a:p>
        </p:txBody>
      </p:sp>
      <mc:AlternateContent xmlns:mc="http://schemas.openxmlformats.org/markup-compatibility/2006">
        <mc:Choice xmlns:a14="http://schemas.microsoft.com/office/drawing/2010/main" Requires="a14">
          <p:sp>
            <p:nvSpPr>
              <p:cNvPr id="3158" name="Tijdelijke aanduiding voor verticale tekst 10">
                <a:extLst>
                  <a:ext uri="{FF2B5EF4-FFF2-40B4-BE49-F238E27FC236}">
                    <a16:creationId xmlns:a16="http://schemas.microsoft.com/office/drawing/2014/main" id="{1B6E3CB2-40CF-AA6F-F532-1AAAE9B93C68}"/>
                  </a:ext>
                </a:extLst>
              </p:cNvPr>
              <p:cNvSpPr txBox="1">
                <a:spLocks noGrp="1"/>
              </p:cNvSpPr>
              <p:nvPr>
                <p:ph type="body" idx="1"/>
              </p:nvPr>
            </p:nvSpPr>
            <p:spPr>
              <a:xfrm>
                <a:off x="698499" y="1591899"/>
                <a:ext cx="4700815" cy="4356465"/>
              </a:xfrm>
              <a:prstGeom prst="rect">
                <a:avLst/>
              </a:prstGeom>
            </p:spPr>
            <p:txBody>
              <a:bodyPr>
                <a:normAutofit/>
              </a:bodyPr>
              <a:lstStyle/>
              <a:p>
                <a:pPr lvl="2"/>
                <a:endParaRPr lang="nl-NL" sz="1800" dirty="0"/>
              </a:p>
              <a:p>
                <a:pPr marL="285750" lvl="2" indent="-285750">
                  <a:buFont typeface="Arial" panose="020B0604020202020204" pitchFamily="34" charset="0"/>
                  <a:buChar char="•"/>
                </a:pPr>
                <a:r>
                  <a:rPr lang="nl-NL" sz="1800" dirty="0"/>
                  <a:t>Trends:</a:t>
                </a:r>
              </a:p>
              <a:p>
                <a:pPr marL="549275" lvl="4" indent="-285750">
                  <a:buFont typeface="Arial" panose="020B0604020202020204" pitchFamily="34" charset="0"/>
                  <a:buChar char="•"/>
                </a:pPr>
                <a:r>
                  <a:rPr lang="nl-NL" sz="1800" dirty="0"/>
                  <a:t>Every 4-5 passes </a:t>
                </a:r>
                <a:r>
                  <a:rPr lang="nl-NL" sz="1800" dirty="0" err="1"/>
                  <a:t>the</a:t>
                </a:r>
                <a:r>
                  <a:rPr lang="nl-NL" sz="1800" dirty="0"/>
                  <a:t> best</a:t>
                </a:r>
              </a:p>
              <a:p>
                <a:pPr marL="549275" lvl="4" indent="-285750">
                  <a:buFont typeface="Arial" panose="020B0604020202020204" pitchFamily="34" charset="0"/>
                  <a:buChar char="•"/>
                </a:pPr>
                <a:r>
                  <a:rPr lang="nl-NL" sz="1800" dirty="0" err="1"/>
                  <a:t>Larger</a:t>
                </a:r>
                <a:r>
                  <a:rPr lang="nl-NL" sz="1800" dirty="0"/>
                  <a:t> interval = more </a:t>
                </a:r>
                <a:r>
                  <a:rPr lang="nl-NL" sz="1800" dirty="0" err="1"/>
                  <a:t>uncertainty</a:t>
                </a:r>
                <a:endParaRPr lang="nl-NL" sz="1800" dirty="0"/>
              </a:p>
              <a:p>
                <a:pPr marL="549275" lvl="4" indent="-285750">
                  <a:buFont typeface="Arial" panose="020B0604020202020204" pitchFamily="34" charset="0"/>
                  <a:buChar char="•"/>
                </a:pPr>
                <a:r>
                  <a:rPr lang="nl-NL" sz="1800" dirty="0"/>
                  <a:t>No </a:t>
                </a:r>
                <a:r>
                  <a:rPr lang="nl-NL" sz="1800" dirty="0" err="1"/>
                  <a:t>clear</a:t>
                </a:r>
                <a:r>
                  <a:rPr lang="nl-NL" sz="1800" dirty="0"/>
                  <a:t> trend at 0.15 </a:t>
                </a:r>
                <a:r>
                  <a:rPr lang="nl-NL" sz="1800" dirty="0" err="1"/>
                  <a:t>and</a:t>
                </a:r>
                <a:r>
                  <a:rPr lang="nl-NL" sz="1800" dirty="0"/>
                  <a:t> 0.20 </a:t>
                </a:r>
                <a:r>
                  <a:rPr lang="nl-NL" sz="1800" dirty="0" err="1"/>
                  <a:t>days</a:t>
                </a:r>
                <a:endParaRPr lang="nl-NL" sz="1800" dirty="0"/>
              </a:p>
              <a:p>
                <a:pPr lvl="2"/>
                <a:endParaRPr lang="nl-NL" sz="1800" dirty="0"/>
              </a:p>
              <a:p>
                <a:pPr marL="285750" lvl="2" indent="-285750">
                  <a:buFont typeface="Arial" panose="020B0604020202020204" pitchFamily="34" charset="0"/>
                  <a:buChar char="•"/>
                </a:pPr>
                <a:r>
                  <a:rPr lang="nl-NL" sz="1800" dirty="0"/>
                  <a:t>Best annual</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𝑉</m:t>
                    </m:r>
                    <m:r>
                      <a:rPr lang="en-US" sz="1800" b="0" i="1" smtClean="0">
                        <a:latin typeface="Cambria Math" panose="02040503050406030204" pitchFamily="18" charset="0"/>
                      </a:rPr>
                      <m:t>:</m:t>
                    </m:r>
                  </m:oMath>
                </a14:m>
                <a:endParaRPr lang="en-US" sz="1800" b="0" dirty="0"/>
              </a:p>
              <a:p>
                <a:pPr marL="549275" lvl="4" indent="-285750">
                  <a:buFont typeface="Arial" panose="020B0604020202020204" pitchFamily="34" charset="0"/>
                  <a:buChar char="•"/>
                </a:pPr>
                <a:r>
                  <a:rPr lang="en-US" sz="1800" b="0" dirty="0"/>
                  <a:t>Perilune: 0.505 </a:t>
                </a:r>
                <a14:m>
                  <m:oMath xmlns:m="http://schemas.openxmlformats.org/officeDocument/2006/math">
                    <m:r>
                      <a:rPr lang="en-US" sz="1800" b="0" i="1" smtClean="0">
                        <a:latin typeface="Cambria Math" panose="02040503050406030204" pitchFamily="18" charset="0"/>
                      </a:rPr>
                      <m:t>±</m:t>
                    </m:r>
                  </m:oMath>
                </a14:m>
                <a:r>
                  <a:rPr lang="en-US" sz="1800" b="0" dirty="0"/>
                  <a:t>0.0124 1</a:t>
                </a:r>
                <a14:m>
                  <m:oMath xmlns:m="http://schemas.openxmlformats.org/officeDocument/2006/math">
                    <m:r>
                      <a:rPr lang="en-US" sz="1800" b="0" i="1" smtClean="0">
                        <a:latin typeface="Cambria Math" panose="02040503050406030204" pitchFamily="18" charset="0"/>
                      </a:rPr>
                      <m:t>𝜎</m:t>
                    </m:r>
                  </m:oMath>
                </a14:m>
                <a:r>
                  <a:rPr lang="en-US" sz="1800" b="0" dirty="0"/>
                  <a:t> m/s</a:t>
                </a:r>
                <a:endParaRPr lang="en-US" sz="1800" dirty="0"/>
              </a:p>
              <a:p>
                <a:pPr lvl="5" indent="0">
                  <a:buNone/>
                </a:pPr>
                <a14:m>
                  <m:oMath xmlns:m="http://schemas.openxmlformats.org/officeDocument/2006/math">
                    <m:r>
                      <a:rPr lang="en-US" sz="1800" b="0" i="1" smtClean="0">
                        <a:latin typeface="Cambria Math" panose="02040503050406030204" pitchFamily="18" charset="0"/>
                      </a:rPr>
                      <m:t>≈</m:t>
                    </m:r>
                  </m:oMath>
                </a14:m>
                <a:r>
                  <a:rPr lang="nl-NL" sz="1800" dirty="0"/>
                  <a:t>-17.618%</a:t>
                </a:r>
                <a:endParaRPr lang="en-US" sz="1800" b="0" dirty="0"/>
              </a:p>
              <a:p>
                <a:pPr marL="549275" lvl="4" indent="-285750">
                  <a:buFont typeface="Arial" panose="020B0604020202020204" pitchFamily="34" charset="0"/>
                  <a:buChar char="•"/>
                </a:pPr>
                <a:r>
                  <a:rPr lang="en-US" sz="1800" b="0" dirty="0"/>
                  <a:t>Apolune: 0.498 </a:t>
                </a:r>
                <a14:m>
                  <m:oMath xmlns:m="http://schemas.openxmlformats.org/officeDocument/2006/math">
                    <m:r>
                      <a:rPr lang="en-US" sz="1800" b="0" i="1" smtClean="0">
                        <a:latin typeface="Cambria Math" panose="02040503050406030204" pitchFamily="18" charset="0"/>
                      </a:rPr>
                      <m:t>±</m:t>
                    </m:r>
                  </m:oMath>
                </a14:m>
                <a:r>
                  <a:rPr lang="en-US" sz="1800" b="0" dirty="0"/>
                  <a:t>0.0082 1</a:t>
                </a:r>
                <a14:m>
                  <m:oMath xmlns:m="http://schemas.openxmlformats.org/officeDocument/2006/math">
                    <m:r>
                      <a:rPr lang="en-US" sz="1800" b="0" i="1" smtClean="0">
                        <a:latin typeface="Cambria Math" panose="02040503050406030204" pitchFamily="18" charset="0"/>
                      </a:rPr>
                      <m:t>𝜎</m:t>
                    </m:r>
                  </m:oMath>
                </a14:m>
                <a:r>
                  <a:rPr lang="en-US" sz="1800" b="0" dirty="0"/>
                  <a:t> m/</a:t>
                </a:r>
                <a:r>
                  <a:rPr lang="en-US" sz="1800" dirty="0"/>
                  <a:t>s</a:t>
                </a:r>
              </a:p>
              <a:p>
                <a:pPr lvl="5" indent="0">
                  <a:buNone/>
                </a:pPr>
                <a14:m>
                  <m:oMath xmlns:m="http://schemas.openxmlformats.org/officeDocument/2006/math">
                    <m:r>
                      <a:rPr lang="en-US" sz="1800" b="0" i="1" smtClean="0">
                        <a:latin typeface="Cambria Math" panose="02040503050406030204" pitchFamily="18" charset="0"/>
                      </a:rPr>
                      <m:t>≈</m:t>
                    </m:r>
                  </m:oMath>
                </a14:m>
                <a:r>
                  <a:rPr lang="nl-NL" sz="1800" dirty="0"/>
                  <a:t>-18.760%</a:t>
                </a:r>
                <a:endParaRPr lang="en-US" sz="1800" b="0" dirty="0"/>
              </a:p>
            </p:txBody>
          </p:sp>
        </mc:Choice>
        <mc:Fallback>
          <p:sp>
            <p:nvSpPr>
              <p:cNvPr id="3158" name="Tijdelijke aanduiding voor verticale tekst 10">
                <a:extLst>
                  <a:ext uri="{FF2B5EF4-FFF2-40B4-BE49-F238E27FC236}">
                    <a16:creationId xmlns:a16="http://schemas.microsoft.com/office/drawing/2014/main" id="{1B6E3CB2-40CF-AA6F-F532-1AAAE9B93C68}"/>
                  </a:ext>
                </a:extLst>
              </p:cNvPr>
              <p:cNvSpPr txBox="1">
                <a:spLocks noGrp="1" noRot="1" noChangeAspect="1" noMove="1" noResize="1" noEditPoints="1" noAdjustHandles="1" noChangeArrowheads="1" noChangeShapeType="1" noTextEdit="1"/>
              </p:cNvSpPr>
              <p:nvPr>
                <p:ph type="body" idx="1"/>
              </p:nvPr>
            </p:nvSpPr>
            <p:spPr>
              <a:xfrm>
                <a:off x="698499" y="1591899"/>
                <a:ext cx="4700815" cy="4356465"/>
              </a:xfrm>
              <a:prstGeom prst="rect">
                <a:avLst/>
              </a:prstGeom>
              <a:blipFill>
                <a:blip r:embed="rId5"/>
                <a:stretch>
                  <a:fillRect l="-2853" b="-69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FDC0809-2F72-E130-13C5-B55584314D56}"/>
              </a:ext>
            </a:extLst>
          </p:cNvPr>
          <p:cNvSpPr>
            <a:spLocks noGrp="1"/>
          </p:cNvSpPr>
          <p:nvPr>
            <p:ph type="sldNum" sz="quarter" idx="2"/>
          </p:nvPr>
        </p:nvSpPr>
        <p:spPr/>
        <p:txBody>
          <a:bodyPr/>
          <a:lstStyle/>
          <a:p>
            <a:fld id="{86CB4B4D-7CA3-9044-876B-883B54F8677D}" type="slidenum">
              <a:rPr lang="en-NL" smtClean="0"/>
              <a:t>35</a:t>
            </a:fld>
            <a:endParaRPr lang="en-NL" dirty="0"/>
          </a:p>
        </p:txBody>
      </p:sp>
      <p:pic>
        <p:nvPicPr>
          <p:cNvPr id="2" name="Picture 1" descr="A graph of a graph showing the cost of a performance&#10;&#10;Description automatically generated with medium confidence">
            <a:extLst>
              <a:ext uri="{FF2B5EF4-FFF2-40B4-BE49-F238E27FC236}">
                <a16:creationId xmlns:a16="http://schemas.microsoft.com/office/drawing/2014/main" id="{469FD04B-D0EA-3854-6C40-7E5C5A656E9D}"/>
              </a:ext>
            </a:extLst>
          </p:cNvPr>
          <p:cNvPicPr>
            <a:picLocks noChangeAspect="1"/>
          </p:cNvPicPr>
          <p:nvPr/>
        </p:nvPicPr>
        <p:blipFill>
          <a:blip r:embed="rId6">
            <a:extLst>
              <a:ext uri="{28A0092B-C50C-407E-A947-70E740481C1C}">
                <a14:useLocalDpi xmlns:a14="http://schemas.microsoft.com/office/drawing/2010/main" val="0"/>
              </a:ext>
            </a:extLst>
          </a:blip>
          <a:srcRect b="8706"/>
          <a:stretch/>
        </p:blipFill>
        <p:spPr>
          <a:xfrm>
            <a:off x="5994142" y="29730"/>
            <a:ext cx="6056976" cy="2211876"/>
          </a:xfrm>
          <a:prstGeom prst="rect">
            <a:avLst/>
          </a:prstGeom>
        </p:spPr>
      </p:pic>
      <p:pic>
        <p:nvPicPr>
          <p:cNvPr id="8" name="Picture 7">
            <a:extLst>
              <a:ext uri="{FF2B5EF4-FFF2-40B4-BE49-F238E27FC236}">
                <a16:creationId xmlns:a16="http://schemas.microsoft.com/office/drawing/2014/main" id="{74476BCF-B20D-8456-FA46-58B6E6302A20}"/>
              </a:ext>
            </a:extLst>
          </p:cNvPr>
          <p:cNvPicPr>
            <a:picLocks noChangeAspect="1"/>
          </p:cNvPicPr>
          <p:nvPr/>
        </p:nvPicPr>
        <p:blipFill>
          <a:blip r:embed="rId7"/>
          <a:srcRect t="47109" r="41701" b="18323"/>
          <a:stretch/>
        </p:blipFill>
        <p:spPr>
          <a:xfrm>
            <a:off x="-3783859" y="4807494"/>
            <a:ext cx="3607130" cy="882150"/>
          </a:xfrm>
          <a:prstGeom prst="rect">
            <a:avLst/>
          </a:prstGeom>
        </p:spPr>
      </p:pic>
      <p:sp>
        <p:nvSpPr>
          <p:cNvPr id="9" name="TextBox 8">
            <a:extLst>
              <a:ext uri="{FF2B5EF4-FFF2-40B4-BE49-F238E27FC236}">
                <a16:creationId xmlns:a16="http://schemas.microsoft.com/office/drawing/2014/main" id="{9A1D5BBB-6874-3D1E-E73B-7F9276516A3F}"/>
              </a:ext>
            </a:extLst>
          </p:cNvPr>
          <p:cNvSpPr txBox="1"/>
          <p:nvPr/>
        </p:nvSpPr>
        <p:spPr>
          <a:xfrm>
            <a:off x="10411071" y="270043"/>
            <a:ext cx="1613173"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100" i="0" u="none" strike="noStrike" cap="none" spc="0" normalizeH="0" baseline="0" dirty="0">
                <a:ln>
                  <a:noFill/>
                </a:ln>
                <a:solidFill>
                  <a:srgbClr val="000000"/>
                </a:solidFill>
                <a:effectLst/>
                <a:uFillTx/>
                <a:latin typeface="DejaVu Sans" panose="020B0603030804020204" pitchFamily="34" charset="0"/>
                <a:ea typeface="DejaVu Sans" panose="020B0603030804020204" pitchFamily="34" charset="0"/>
                <a:cs typeface="DejaVu Sans" panose="020B0603030804020204" pitchFamily="34" charset="0"/>
                <a:sym typeface="Arial"/>
              </a:rPr>
              <a:t>Arc length: 0.10 day</a:t>
            </a:r>
          </a:p>
        </p:txBody>
      </p:sp>
      <p:sp>
        <p:nvSpPr>
          <p:cNvPr id="3" name="TextBox 2">
            <a:extLst>
              <a:ext uri="{FF2B5EF4-FFF2-40B4-BE49-F238E27FC236}">
                <a16:creationId xmlns:a16="http://schemas.microsoft.com/office/drawing/2014/main" id="{8FAA3C34-583E-6E81-BA50-58379D0326E8}"/>
              </a:ext>
            </a:extLst>
          </p:cNvPr>
          <p:cNvSpPr txBox="1"/>
          <p:nvPr/>
        </p:nvSpPr>
        <p:spPr>
          <a:xfrm>
            <a:off x="10441551" y="2417062"/>
            <a:ext cx="1613173"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100" i="0" u="none" strike="noStrike" cap="none" spc="0" normalizeH="0" baseline="0" dirty="0">
                <a:ln>
                  <a:noFill/>
                </a:ln>
                <a:solidFill>
                  <a:srgbClr val="000000"/>
                </a:solidFill>
                <a:effectLst/>
                <a:uFillTx/>
                <a:latin typeface="DejaVu Sans" panose="020B0603030804020204" pitchFamily="34" charset="0"/>
                <a:ea typeface="DejaVu Sans" panose="020B0603030804020204" pitchFamily="34" charset="0"/>
                <a:cs typeface="DejaVu Sans" panose="020B0603030804020204" pitchFamily="34" charset="0"/>
                <a:sym typeface="Arial"/>
              </a:rPr>
              <a:t>Arc length: 0.15 day</a:t>
            </a:r>
          </a:p>
        </p:txBody>
      </p:sp>
      <p:sp>
        <p:nvSpPr>
          <p:cNvPr id="7" name="TextBox 6">
            <a:extLst>
              <a:ext uri="{FF2B5EF4-FFF2-40B4-BE49-F238E27FC236}">
                <a16:creationId xmlns:a16="http://schemas.microsoft.com/office/drawing/2014/main" id="{D9E913B4-5F43-0BFA-F0C2-656D115E841C}"/>
              </a:ext>
            </a:extLst>
          </p:cNvPr>
          <p:cNvSpPr txBox="1"/>
          <p:nvPr/>
        </p:nvSpPr>
        <p:spPr>
          <a:xfrm>
            <a:off x="10426311" y="4626413"/>
            <a:ext cx="1613173"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100" i="0" u="none" strike="noStrike" cap="none" spc="0" normalizeH="0" baseline="0" dirty="0">
                <a:ln>
                  <a:noFill/>
                </a:ln>
                <a:solidFill>
                  <a:srgbClr val="000000"/>
                </a:solidFill>
                <a:effectLst/>
                <a:uFillTx/>
                <a:latin typeface="DejaVu Sans" panose="020B0603030804020204" pitchFamily="34" charset="0"/>
                <a:ea typeface="DejaVu Sans" panose="020B0603030804020204" pitchFamily="34" charset="0"/>
                <a:cs typeface="DejaVu Sans" panose="020B0603030804020204" pitchFamily="34" charset="0"/>
                <a:sym typeface="Arial"/>
              </a:rPr>
              <a:t>Arc length: 0.20 day</a:t>
            </a:r>
          </a:p>
        </p:txBody>
      </p:sp>
      <p:sp>
        <p:nvSpPr>
          <p:cNvPr id="14" name="Rectangle 13">
            <a:extLst>
              <a:ext uri="{FF2B5EF4-FFF2-40B4-BE49-F238E27FC236}">
                <a16:creationId xmlns:a16="http://schemas.microsoft.com/office/drawing/2014/main" id="{D0E4E6DB-5E35-39E9-86A2-5D9F6518BE8F}"/>
              </a:ext>
            </a:extLst>
          </p:cNvPr>
          <p:cNvSpPr/>
          <p:nvPr/>
        </p:nvSpPr>
        <p:spPr>
          <a:xfrm>
            <a:off x="6603858" y="250993"/>
            <a:ext cx="5111892" cy="1463040"/>
          </a:xfrm>
          <a:prstGeom prst="rect">
            <a:avLst/>
          </a:prstGeom>
          <a:solidFill>
            <a:srgbClr val="FF0000">
              <a:alpha val="1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10" name="Rectangle 9">
            <a:extLst>
              <a:ext uri="{FF2B5EF4-FFF2-40B4-BE49-F238E27FC236}">
                <a16:creationId xmlns:a16="http://schemas.microsoft.com/office/drawing/2014/main" id="{441AE01F-9E88-9D71-D9B7-8C927C1E9692}"/>
              </a:ext>
            </a:extLst>
          </p:cNvPr>
          <p:cNvSpPr/>
          <p:nvPr/>
        </p:nvSpPr>
        <p:spPr>
          <a:xfrm>
            <a:off x="6603858" y="2402289"/>
            <a:ext cx="5111892" cy="1005840"/>
          </a:xfrm>
          <a:prstGeom prst="rect">
            <a:avLst/>
          </a:prstGeom>
          <a:solidFill>
            <a:srgbClr val="FF0000">
              <a:alpha val="1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4FE1D4DC-8A3D-9FBD-777F-37EE760D50E0}"/>
              </a:ext>
            </a:extLst>
          </p:cNvPr>
          <p:cNvSpPr/>
          <p:nvPr/>
        </p:nvSpPr>
        <p:spPr>
          <a:xfrm>
            <a:off x="6603858" y="4611817"/>
            <a:ext cx="5111892" cy="1234440"/>
          </a:xfrm>
          <a:prstGeom prst="rect">
            <a:avLst/>
          </a:prstGeom>
          <a:solidFill>
            <a:srgbClr val="FF0000">
              <a:alpha val="1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cxnSp>
        <p:nvCxnSpPr>
          <p:cNvPr id="12" name="Straight Connector 11">
            <a:extLst>
              <a:ext uri="{FF2B5EF4-FFF2-40B4-BE49-F238E27FC236}">
                <a16:creationId xmlns:a16="http://schemas.microsoft.com/office/drawing/2014/main" id="{E9C647BC-7758-290B-A86D-F3296A3F046D}"/>
              </a:ext>
            </a:extLst>
          </p:cNvPr>
          <p:cNvCxnSpPr>
            <a:cxnSpLocks/>
          </p:cNvCxnSpPr>
          <p:nvPr/>
        </p:nvCxnSpPr>
        <p:spPr>
          <a:xfrm flipH="1">
            <a:off x="6603858" y="1714033"/>
            <a:ext cx="51118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D0246A-18C0-1DBA-FA47-A23B5ED1D320}"/>
              </a:ext>
            </a:extLst>
          </p:cNvPr>
          <p:cNvCxnSpPr>
            <a:cxnSpLocks/>
          </p:cNvCxnSpPr>
          <p:nvPr/>
        </p:nvCxnSpPr>
        <p:spPr>
          <a:xfrm flipH="1">
            <a:off x="6603858" y="3408129"/>
            <a:ext cx="51118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404AEDF-36A6-26C1-A6DD-DC22B5B4AA42}"/>
              </a:ext>
            </a:extLst>
          </p:cNvPr>
          <p:cNvCxnSpPr>
            <a:cxnSpLocks/>
          </p:cNvCxnSpPr>
          <p:nvPr/>
        </p:nvCxnSpPr>
        <p:spPr>
          <a:xfrm flipH="1">
            <a:off x="6603858" y="5846257"/>
            <a:ext cx="5111892" cy="0"/>
          </a:xfrm>
          <a:prstGeom prst="line">
            <a:avLst/>
          </a:prstGeom>
          <a:ln w="19050"/>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426CEB0D-A024-F85E-3A21-F3C008560DD5}"/>
              </a:ext>
            </a:extLst>
          </p:cNvPr>
          <p:cNvSpPr/>
          <p:nvPr/>
        </p:nvSpPr>
        <p:spPr>
          <a:xfrm>
            <a:off x="6599513" y="1711737"/>
            <a:ext cx="5111892" cy="274320"/>
          </a:xfrm>
          <a:prstGeom prst="rect">
            <a:avLst/>
          </a:prstGeom>
          <a:solidFill>
            <a:srgbClr val="009B77">
              <a:alpha val="1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19" name="Rectangle 18">
            <a:extLst>
              <a:ext uri="{FF2B5EF4-FFF2-40B4-BE49-F238E27FC236}">
                <a16:creationId xmlns:a16="http://schemas.microsoft.com/office/drawing/2014/main" id="{5694CCCC-82E6-3DAA-B93A-DCB1EF1673C9}"/>
              </a:ext>
            </a:extLst>
          </p:cNvPr>
          <p:cNvSpPr/>
          <p:nvPr/>
        </p:nvSpPr>
        <p:spPr>
          <a:xfrm>
            <a:off x="6599513" y="3410190"/>
            <a:ext cx="5111892" cy="749808"/>
          </a:xfrm>
          <a:prstGeom prst="rect">
            <a:avLst/>
          </a:prstGeom>
          <a:solidFill>
            <a:srgbClr val="009B77">
              <a:alpha val="1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20" name="Rectangle 19">
            <a:extLst>
              <a:ext uri="{FF2B5EF4-FFF2-40B4-BE49-F238E27FC236}">
                <a16:creationId xmlns:a16="http://schemas.microsoft.com/office/drawing/2014/main" id="{DE439A11-BB1C-3CB2-D407-C0735D10DA3F}"/>
              </a:ext>
            </a:extLst>
          </p:cNvPr>
          <p:cNvSpPr/>
          <p:nvPr/>
        </p:nvSpPr>
        <p:spPr>
          <a:xfrm>
            <a:off x="6599513" y="5852445"/>
            <a:ext cx="5111892" cy="521208"/>
          </a:xfrm>
          <a:prstGeom prst="rect">
            <a:avLst/>
          </a:prstGeom>
          <a:solidFill>
            <a:srgbClr val="009B77">
              <a:alpha val="1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11232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7D34-B402-3344-F7B1-1521ECCB0B67}"/>
              </a:ext>
            </a:extLst>
          </p:cNvPr>
          <p:cNvSpPr>
            <a:spLocks noGrp="1"/>
          </p:cNvSpPr>
          <p:nvPr>
            <p:ph type="title"/>
          </p:nvPr>
        </p:nvSpPr>
        <p:spPr/>
        <p:txBody>
          <a:bodyPr/>
          <a:lstStyle/>
          <a:p>
            <a:r>
              <a:rPr lang="en-GB" dirty="0"/>
              <a:t>Best solutions thus far…</a:t>
            </a:r>
          </a:p>
        </p:txBody>
      </p:sp>
      <p:sp>
        <p:nvSpPr>
          <p:cNvPr id="3" name="Slide Number Placeholder 2">
            <a:extLst>
              <a:ext uri="{FF2B5EF4-FFF2-40B4-BE49-F238E27FC236}">
                <a16:creationId xmlns:a16="http://schemas.microsoft.com/office/drawing/2014/main" id="{DD4A0D63-3AB6-C1FA-CA8C-103AEE69A961}"/>
              </a:ext>
            </a:extLst>
          </p:cNvPr>
          <p:cNvSpPr>
            <a:spLocks noGrp="1"/>
          </p:cNvSpPr>
          <p:nvPr>
            <p:ph type="sldNum" sz="quarter" idx="2"/>
          </p:nvPr>
        </p:nvSpPr>
        <p:spPr/>
        <p:txBody>
          <a:bodyPr/>
          <a:lstStyle/>
          <a:p>
            <a:fld id="{86CB4B4D-7CA3-9044-876B-883B54F8677D}" type="slidenum">
              <a:rPr lang="en-NL" smtClean="0"/>
              <a:t>36</a:t>
            </a:fld>
            <a:endParaRPr lang="en-NL" dirty="0"/>
          </a:p>
        </p:txBody>
      </p:sp>
      <p:pic>
        <p:nvPicPr>
          <p:cNvPr id="4" name="Picture 3">
            <a:extLst>
              <a:ext uri="{FF2B5EF4-FFF2-40B4-BE49-F238E27FC236}">
                <a16:creationId xmlns:a16="http://schemas.microsoft.com/office/drawing/2014/main" id="{0AF92F65-C8DE-BB81-9C35-BCFE2A9752BC}"/>
              </a:ext>
            </a:extLst>
          </p:cNvPr>
          <p:cNvPicPr>
            <a:picLocks noChangeAspect="1"/>
          </p:cNvPicPr>
          <p:nvPr/>
        </p:nvPicPr>
        <p:blipFill>
          <a:blip r:embed="rId3"/>
          <a:srcRect b="24855"/>
          <a:stretch/>
        </p:blipFill>
        <p:spPr>
          <a:xfrm>
            <a:off x="947737" y="1796994"/>
            <a:ext cx="10296525" cy="3342566"/>
          </a:xfrm>
          <a:prstGeom prst="rect">
            <a:avLst/>
          </a:prstGeom>
        </p:spPr>
      </p:pic>
    </p:spTree>
    <p:extLst>
      <p:ext uri="{BB962C8B-B14F-4D97-AF65-F5344CB8AC3E}">
        <p14:creationId xmlns:p14="http://schemas.microsoft.com/office/powerpoint/2010/main" val="654539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FCFD0-C755-51D3-B0BF-4A542F4EACB0}"/>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4E097192-FA6C-C217-6F8B-84F00CD503F0}"/>
              </a:ext>
            </a:extLst>
          </p:cNvPr>
          <p:cNvSpPr txBox="1">
            <a:spLocks noGrp="1"/>
          </p:cNvSpPr>
          <p:nvPr>
            <p:ph type="title"/>
          </p:nvPr>
        </p:nvSpPr>
        <p:spPr>
          <a:xfrm>
            <a:off x="605821" y="3002356"/>
            <a:ext cx="10775072" cy="490401"/>
          </a:xfrm>
          <a:prstGeom prst="rect">
            <a:avLst/>
          </a:prstGeom>
        </p:spPr>
        <p:txBody>
          <a:bodyPr/>
          <a:lstStyle>
            <a:lvl1pPr defTabSz="850391">
              <a:tabLst>
                <a:tab pos="1155700" algn="l"/>
              </a:tabLst>
              <a:defRPr sz="2976"/>
            </a:lvl1pPr>
          </a:lstStyle>
          <a:p>
            <a:pPr algn="ctr"/>
            <a:r>
              <a:rPr lang="nl-NL" dirty="0" err="1"/>
              <a:t>Category</a:t>
            </a:r>
            <a:r>
              <a:rPr lang="nl-NL" dirty="0"/>
              <a:t> 3: Timing </a:t>
            </a:r>
            <a:r>
              <a:rPr lang="nl-NL" dirty="0" err="1"/>
              <a:t>based</a:t>
            </a:r>
            <a:r>
              <a:rPr lang="nl-NL" dirty="0"/>
              <a:t> on </a:t>
            </a:r>
            <a:r>
              <a:rPr lang="nl-NL" dirty="0" err="1"/>
              <a:t>heuristic</a:t>
            </a:r>
            <a:r>
              <a:rPr lang="nl-NL" dirty="0"/>
              <a:t> </a:t>
            </a:r>
            <a:r>
              <a:rPr lang="nl-NL" dirty="0" err="1"/>
              <a:t>optimization</a:t>
            </a:r>
            <a:endParaRPr dirty="0"/>
          </a:p>
        </p:txBody>
      </p:sp>
      <p:sp>
        <p:nvSpPr>
          <p:cNvPr id="4" name="Slide Number Placeholder 3">
            <a:extLst>
              <a:ext uri="{FF2B5EF4-FFF2-40B4-BE49-F238E27FC236}">
                <a16:creationId xmlns:a16="http://schemas.microsoft.com/office/drawing/2014/main" id="{52C5A49A-BF0E-BF00-E11F-D3004863823C}"/>
              </a:ext>
            </a:extLst>
          </p:cNvPr>
          <p:cNvSpPr>
            <a:spLocks noGrp="1"/>
          </p:cNvSpPr>
          <p:nvPr>
            <p:ph type="sldNum" sz="quarter" idx="2"/>
          </p:nvPr>
        </p:nvSpPr>
        <p:spPr/>
        <p:txBody>
          <a:bodyPr/>
          <a:lstStyle/>
          <a:p>
            <a:fld id="{86CB4B4D-7CA3-9044-876B-883B54F8677D}" type="slidenum">
              <a:rPr lang="en-NL" smtClean="0"/>
              <a:t>37</a:t>
            </a:fld>
            <a:endParaRPr lang="en-NL"/>
          </a:p>
        </p:txBody>
      </p:sp>
    </p:spTree>
    <p:extLst>
      <p:ext uri="{BB962C8B-B14F-4D97-AF65-F5344CB8AC3E}">
        <p14:creationId xmlns:p14="http://schemas.microsoft.com/office/powerpoint/2010/main" val="568541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Heuristic</a:t>
            </a:r>
            <a:r>
              <a:rPr lang="nl-NL" dirty="0"/>
              <a:t> </a:t>
            </a:r>
            <a:r>
              <a:rPr lang="nl-NL" dirty="0" err="1"/>
              <a:t>optimization</a:t>
            </a:r>
            <a:endParaRPr dirty="0"/>
          </a:p>
        </p:txBody>
      </p:sp>
      <p:sp>
        <p:nvSpPr>
          <p:cNvPr id="3158" name="Tijdelijke aanduiding voor verticale tekst 10"/>
          <p:cNvSpPr txBox="1">
            <a:spLocks noGrp="1"/>
          </p:cNvSpPr>
          <p:nvPr>
            <p:ph type="body" idx="1"/>
          </p:nvPr>
        </p:nvSpPr>
        <p:spPr>
          <a:xfrm>
            <a:off x="698499" y="1591899"/>
            <a:ext cx="5397501" cy="4356465"/>
          </a:xfrm>
          <a:prstGeom prst="rect">
            <a:avLst/>
          </a:prstGeom>
        </p:spPr>
        <p:txBody>
          <a:bodyPr>
            <a:normAutofit/>
          </a:bodyPr>
          <a:lstStyle/>
          <a:p>
            <a:pPr marL="285750" lvl="2" indent="-285750">
              <a:buFont typeface="Arial" panose="020B0604020202020204" pitchFamily="34" charset="0"/>
              <a:buChar char="•"/>
            </a:pPr>
            <a:r>
              <a:rPr lang="nl-NL" sz="1800" dirty="0" err="1"/>
              <a:t>Noisy</a:t>
            </a:r>
            <a:r>
              <a:rPr lang="nl-NL" sz="1800" dirty="0"/>
              <a:t> </a:t>
            </a:r>
            <a:r>
              <a:rPr lang="nl-NL" sz="1800" dirty="0" err="1"/>
              <a:t>and</a:t>
            </a:r>
            <a:r>
              <a:rPr lang="nl-NL" sz="1800" dirty="0"/>
              <a:t> </a:t>
            </a:r>
            <a:r>
              <a:rPr lang="nl-NL" sz="1800" dirty="0" err="1"/>
              <a:t>undifferentiable</a:t>
            </a:r>
            <a:r>
              <a:rPr lang="nl-NL" sz="1800" dirty="0"/>
              <a:t> solution </a:t>
            </a:r>
            <a:r>
              <a:rPr lang="nl-NL" sz="1800" dirty="0" err="1"/>
              <a:t>space</a:t>
            </a:r>
            <a:endParaRPr lang="nl-NL" sz="1800" dirty="0"/>
          </a:p>
          <a:p>
            <a:pPr marL="285750" lvl="2" indent="-285750">
              <a:buFont typeface="Arial" panose="020B0604020202020204" pitchFamily="34" charset="0"/>
              <a:buChar char="•"/>
            </a:pPr>
            <a:r>
              <a:rPr lang="nl-NL" sz="1800" dirty="0"/>
              <a:t>High </a:t>
            </a:r>
            <a:r>
              <a:rPr lang="nl-NL" sz="1800" dirty="0" err="1"/>
              <a:t>dimensionality</a:t>
            </a:r>
            <a:r>
              <a:rPr lang="nl-NL" sz="1800" dirty="0"/>
              <a:t> (N </a:t>
            </a:r>
            <a:r>
              <a:rPr lang="nl-NL" sz="1800" dirty="0" err="1"/>
              <a:t>arcs</a:t>
            </a:r>
            <a:r>
              <a:rPr lang="nl-NL" sz="1800" dirty="0"/>
              <a:t>)</a:t>
            </a:r>
          </a:p>
          <a:p>
            <a:pPr marL="285750" lvl="2" indent="-285750">
              <a:buFont typeface="Arial" panose="020B0604020202020204" pitchFamily="34" charset="0"/>
              <a:buChar char="•"/>
            </a:pPr>
            <a:r>
              <a:rPr lang="nl-NL" sz="1800" dirty="0" err="1"/>
              <a:t>Algorithm</a:t>
            </a:r>
            <a:r>
              <a:rPr lang="nl-NL" sz="1800" dirty="0"/>
              <a:t>:</a:t>
            </a:r>
          </a:p>
          <a:p>
            <a:pPr marL="549275" lvl="4" indent="-285750">
              <a:buFont typeface="Arial" panose="020B0604020202020204" pitchFamily="34" charset="0"/>
              <a:buChar char="•"/>
            </a:pPr>
            <a:r>
              <a:rPr lang="nl-NL" sz="1800" dirty="0" err="1"/>
              <a:t>Particle</a:t>
            </a:r>
            <a:r>
              <a:rPr lang="nl-NL" sz="1800" dirty="0"/>
              <a:t> </a:t>
            </a:r>
            <a:r>
              <a:rPr lang="nl-NL" sz="1800" dirty="0" err="1"/>
              <a:t>Swarm</a:t>
            </a:r>
            <a:r>
              <a:rPr lang="nl-NL" sz="1800" dirty="0"/>
              <a:t> (PSO)</a:t>
            </a:r>
          </a:p>
          <a:p>
            <a:pPr marL="285750" lvl="3" indent="-285750">
              <a:buFont typeface="Arial" panose="020B0604020202020204" pitchFamily="34" charset="0"/>
              <a:buChar char="•"/>
            </a:pPr>
            <a:r>
              <a:rPr lang="nl-NL" sz="1800" dirty="0"/>
              <a:t>Multiple </a:t>
            </a:r>
            <a:r>
              <a:rPr lang="nl-NL" sz="1800" dirty="0" err="1"/>
              <a:t>solutions</a:t>
            </a:r>
            <a:r>
              <a:rPr lang="nl-NL" sz="1800" dirty="0"/>
              <a:t> (5 </a:t>
            </a:r>
            <a:r>
              <a:rPr lang="nl-NL" sz="1800" dirty="0" err="1"/>
              <a:t>total</a:t>
            </a:r>
            <a:r>
              <a:rPr lang="nl-NL" sz="1800" dirty="0"/>
              <a:t>)</a:t>
            </a:r>
          </a:p>
          <a:p>
            <a:pPr marL="285750" lvl="2" indent="-285750">
              <a:buFont typeface="Arial" panose="020B0604020202020204" pitchFamily="34" charset="0"/>
              <a:buChar char="•"/>
            </a:pPr>
            <a:endParaRPr lang="nl-NL" sz="1800" dirty="0"/>
          </a:p>
        </p:txBody>
      </p:sp>
      <p:sp>
        <p:nvSpPr>
          <p:cNvPr id="2" name="Slide Number Placeholder 1">
            <a:extLst>
              <a:ext uri="{FF2B5EF4-FFF2-40B4-BE49-F238E27FC236}">
                <a16:creationId xmlns:a16="http://schemas.microsoft.com/office/drawing/2014/main" id="{CE8BA830-47FC-07A9-2207-954DFBC5F2BA}"/>
              </a:ext>
            </a:extLst>
          </p:cNvPr>
          <p:cNvSpPr>
            <a:spLocks noGrp="1"/>
          </p:cNvSpPr>
          <p:nvPr>
            <p:ph type="sldNum" sz="quarter" idx="2"/>
          </p:nvPr>
        </p:nvSpPr>
        <p:spPr/>
        <p:txBody>
          <a:bodyPr/>
          <a:lstStyle/>
          <a:p>
            <a:fld id="{86CB4B4D-7CA3-9044-876B-883B54F8677D}" type="slidenum">
              <a:rPr lang="en-NL" smtClean="0"/>
              <a:t>38</a:t>
            </a:fld>
            <a:endParaRPr lang="en-NL"/>
          </a:p>
        </p:txBody>
      </p:sp>
      <p:pic>
        <p:nvPicPr>
          <p:cNvPr id="5" name="Picture 4">
            <a:extLst>
              <a:ext uri="{FF2B5EF4-FFF2-40B4-BE49-F238E27FC236}">
                <a16:creationId xmlns:a16="http://schemas.microsoft.com/office/drawing/2014/main" id="{B48404B9-B5BB-8E59-EFB6-6A97B845D391}"/>
              </a:ext>
            </a:extLst>
          </p:cNvPr>
          <p:cNvPicPr>
            <a:picLocks noChangeAspect="1"/>
          </p:cNvPicPr>
          <p:nvPr/>
        </p:nvPicPr>
        <p:blipFill>
          <a:blip r:embed="rId3"/>
          <a:stretch>
            <a:fillRect/>
          </a:stretch>
        </p:blipFill>
        <p:spPr>
          <a:xfrm>
            <a:off x="7287904" y="1383958"/>
            <a:ext cx="3386763" cy="2045042"/>
          </a:xfrm>
          <a:prstGeom prst="rect">
            <a:avLst/>
          </a:prstGeom>
        </p:spPr>
      </p:pic>
      <p:pic>
        <p:nvPicPr>
          <p:cNvPr id="7" name="Picture 6">
            <a:extLst>
              <a:ext uri="{FF2B5EF4-FFF2-40B4-BE49-F238E27FC236}">
                <a16:creationId xmlns:a16="http://schemas.microsoft.com/office/drawing/2014/main" id="{D950BFFD-BF69-036C-95D9-FC73FCE4E586}"/>
              </a:ext>
            </a:extLst>
          </p:cNvPr>
          <p:cNvPicPr>
            <a:picLocks noChangeAspect="1"/>
          </p:cNvPicPr>
          <p:nvPr/>
        </p:nvPicPr>
        <p:blipFill>
          <a:blip r:embed="rId4"/>
          <a:stretch>
            <a:fillRect/>
          </a:stretch>
        </p:blipFill>
        <p:spPr>
          <a:xfrm>
            <a:off x="2045834" y="7243989"/>
            <a:ext cx="8562975" cy="533400"/>
          </a:xfrm>
          <a:prstGeom prst="rect">
            <a:avLst/>
          </a:prstGeom>
        </p:spPr>
      </p:pic>
      <p:pic>
        <p:nvPicPr>
          <p:cNvPr id="4" name="Picture 3">
            <a:extLst>
              <a:ext uri="{FF2B5EF4-FFF2-40B4-BE49-F238E27FC236}">
                <a16:creationId xmlns:a16="http://schemas.microsoft.com/office/drawing/2014/main" id="{20E9C009-7E40-53E5-F537-A5694A004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717" y="7972810"/>
            <a:ext cx="2647950" cy="360372"/>
          </a:xfrm>
          <a:prstGeom prst="rect">
            <a:avLst/>
          </a:prstGeom>
        </p:spPr>
      </p:pic>
      <p:pic>
        <p:nvPicPr>
          <p:cNvPr id="1026" name="Picture 2" descr="Particle Swarm Optimization (PSO) — pagmo 2.19.1 documentation">
            <a:extLst>
              <a:ext uri="{FF2B5EF4-FFF2-40B4-BE49-F238E27FC236}">
                <a16:creationId xmlns:a16="http://schemas.microsoft.com/office/drawing/2014/main" id="{65FF9EC9-CB31-C0B5-BFAF-95C4539394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560" y="3481192"/>
            <a:ext cx="5109633" cy="26672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D596D49-C7B2-A9D7-5900-8921B3E33019}"/>
              </a:ext>
            </a:extLst>
          </p:cNvPr>
          <p:cNvPicPr>
            <a:picLocks noChangeAspect="1"/>
          </p:cNvPicPr>
          <p:nvPr/>
        </p:nvPicPr>
        <p:blipFill>
          <a:blip r:embed="rId7">
            <a:extLst>
              <a:ext uri="{28A0092B-C50C-407E-A947-70E740481C1C}">
                <a14:useLocalDpi xmlns:a14="http://schemas.microsoft.com/office/drawing/2010/main" val="0"/>
              </a:ext>
            </a:extLst>
          </a:blip>
          <a:srcRect t="7185" r="20566" b="22697"/>
          <a:stretch/>
        </p:blipFill>
        <p:spPr>
          <a:xfrm>
            <a:off x="12632347" y="4418712"/>
            <a:ext cx="5173528" cy="2266088"/>
          </a:xfrm>
          <a:prstGeom prst="rect">
            <a:avLst/>
          </a:prstGeom>
        </p:spPr>
      </p:pic>
    </p:spTree>
    <p:extLst>
      <p:ext uri="{BB962C8B-B14F-4D97-AF65-F5344CB8AC3E}">
        <p14:creationId xmlns:p14="http://schemas.microsoft.com/office/powerpoint/2010/main" val="1195377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505922-3A5A-AC41-4E6C-3EAD8CFBE7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6588" y="2967562"/>
            <a:ext cx="11671315" cy="3890438"/>
          </a:xfrm>
          <a:prstGeom prst="rect">
            <a:avLst/>
          </a:prstGeom>
        </p:spPr>
      </p:pic>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analysis | PSO</a:t>
            </a:r>
            <a:endParaRPr dirty="0"/>
          </a:p>
        </p:txBody>
      </p:sp>
      <mc:AlternateContent xmlns:mc="http://schemas.openxmlformats.org/markup-compatibility/2006">
        <mc:Choice xmlns:a14="http://schemas.microsoft.com/office/drawing/2010/main" Requires="a14">
          <p:sp>
            <p:nvSpPr>
              <p:cNvPr id="6" name="Tijdelijke aanduiding voor verticale tekst 10">
                <a:extLst>
                  <a:ext uri="{FF2B5EF4-FFF2-40B4-BE49-F238E27FC236}">
                    <a16:creationId xmlns:a16="http://schemas.microsoft.com/office/drawing/2014/main" id="{122D4EB2-1656-7A15-72A0-6895B311122F}"/>
                  </a:ext>
                </a:extLst>
              </p:cNvPr>
              <p:cNvSpPr txBox="1">
                <a:spLocks noGrp="1"/>
              </p:cNvSpPr>
              <p:nvPr>
                <p:ph type="body" idx="1"/>
              </p:nvPr>
            </p:nvSpPr>
            <p:spPr>
              <a:prstGeom prst="rect">
                <a:avLst/>
              </a:prstGeom>
            </p:spPr>
            <p:txBody>
              <a:bodyPr>
                <a:normAutofit/>
              </a:bodyPr>
              <a:lstStyle/>
              <a:p>
                <a:pPr marL="285750" lvl="2" indent="-285750">
                  <a:buFont typeface="Arial" panose="020B0604020202020204" pitchFamily="34" charset="0"/>
                  <a:buChar char="•"/>
                </a:pPr>
                <a:r>
                  <a:rPr lang="nl-NL" sz="1800" dirty="0"/>
                  <a:t>Best case of </a:t>
                </a:r>
                <a:r>
                  <a:rPr lang="nl-NL" sz="1800" b="1" u="sng" dirty="0"/>
                  <a:t>PSO</a:t>
                </a:r>
                <a:r>
                  <a:rPr lang="nl-NL" sz="1800" dirty="0"/>
                  <a:t> </a:t>
                </a:r>
                <a:r>
                  <a:rPr lang="nl-NL" sz="1800" dirty="0" err="1"/>
                  <a:t>optimization</a:t>
                </a:r>
                <a:endParaRPr lang="nl-NL" sz="1800" dirty="0"/>
              </a:p>
              <a:p>
                <a:pPr marL="285750" lvl="2" indent="-285750">
                  <a:buFont typeface="Arial" panose="020B0604020202020204" pitchFamily="34" charset="0"/>
                  <a:buChar char="•"/>
                </a:pPr>
                <a:r>
                  <a:rPr lang="nl-NL" sz="1800" dirty="0"/>
                  <a:t>Best mean</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𝑉</m:t>
                    </m:r>
                    <m:r>
                      <a:rPr lang="en-US" sz="1800" b="0" i="1" smtClean="0">
                        <a:latin typeface="Cambria Math" panose="02040503050406030204" pitchFamily="18" charset="0"/>
                      </a:rPr>
                      <m:t>: </m:t>
                    </m:r>
                  </m:oMath>
                </a14:m>
                <a:r>
                  <a:rPr lang="en-NL" sz="1800" dirty="0"/>
                  <a:t>0.</a:t>
                </a:r>
                <a:r>
                  <a:rPr lang="en-US" sz="1800" dirty="0"/>
                  <a:t>280</a:t>
                </a:r>
                <a:r>
                  <a:rPr lang="en-US" sz="1800" b="0" dirty="0"/>
                  <a:t> m/s (</a:t>
                </a:r>
                <a:r>
                  <a:rPr lang="en-NL" sz="1800" dirty="0"/>
                  <a:t>-54.18%</a:t>
                </a:r>
                <a:r>
                  <a:rPr lang="en-US" sz="1800" dirty="0"/>
                  <a:t>)</a:t>
                </a:r>
              </a:p>
              <a:p>
                <a:pPr marL="285750" lvl="2" indent="-285750">
                  <a:buFont typeface="Arial" panose="020B0604020202020204" pitchFamily="34" charset="0"/>
                  <a:buChar char="•"/>
                </a:pPr>
                <a:endParaRPr lang="en-US" sz="1800" b="0" dirty="0"/>
              </a:p>
              <a:p>
                <a:pPr lvl="2"/>
                <a14:m>
                  <m:oMath xmlns:m="http://schemas.openxmlformats.org/officeDocument/2006/math">
                    <m:r>
                      <a:rPr lang="en-US" sz="1800" b="1" i="1" smtClean="0">
                        <a:latin typeface="Cambria Math" panose="02040503050406030204" pitchFamily="18" charset="0"/>
                      </a:rPr>
                      <m:t>𝜶</m:t>
                    </m:r>
                  </m:oMath>
                </a14:m>
                <a:r>
                  <a:rPr lang="en-US" sz="1800" b="0" dirty="0"/>
                  <a:t> = [1.62, 1.14, 1.17, 0.10, 0.22, 0.10, 0.10]</a:t>
                </a:r>
              </a:p>
              <a:p>
                <a:pPr lvl="2"/>
                <a:endParaRPr lang="nl-NL" sz="1800" dirty="0"/>
              </a:p>
            </p:txBody>
          </p:sp>
        </mc:Choice>
        <mc:Fallback>
          <p:sp>
            <p:nvSpPr>
              <p:cNvPr id="6" name="Tijdelijke aanduiding voor verticale tekst 10">
                <a:extLst>
                  <a:ext uri="{FF2B5EF4-FFF2-40B4-BE49-F238E27FC236}">
                    <a16:creationId xmlns:a16="http://schemas.microsoft.com/office/drawing/2014/main" id="{122D4EB2-1656-7A15-72A0-6895B311122F}"/>
                  </a:ext>
                </a:extLst>
              </p:cNvPr>
              <p:cNvSpPr txBox="1">
                <a:spLocks noGrp="1" noRot="1" noChangeAspect="1" noMove="1" noResize="1" noEditPoints="1" noAdjustHandles="1" noChangeArrowheads="1" noChangeShapeType="1" noTextEdit="1"/>
              </p:cNvSpPr>
              <p:nvPr>
                <p:ph type="body" idx="1"/>
              </p:nvPr>
            </p:nvSpPr>
            <p:spPr>
              <a:prstGeom prst="rect">
                <a:avLst/>
              </a:prstGeom>
              <a:blipFill>
                <a:blip r:embed="rId4"/>
                <a:stretch>
                  <a:fillRect l="-1245" t="-237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39</a:t>
            </a:fld>
            <a:endParaRPr lang="en-NL"/>
          </a:p>
        </p:txBody>
      </p:sp>
    </p:spTree>
    <p:extLst>
      <p:ext uri="{BB962C8B-B14F-4D97-AF65-F5344CB8AC3E}">
        <p14:creationId xmlns:p14="http://schemas.microsoft.com/office/powerpoint/2010/main" val="359629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planets&#10;&#10;Description automatically generated with medium confidence">
            <a:extLst>
              <a:ext uri="{FF2B5EF4-FFF2-40B4-BE49-F238E27FC236}">
                <a16:creationId xmlns:a16="http://schemas.microsoft.com/office/drawing/2014/main" id="{5D9F4F1E-3701-9A5A-A625-67CBFDA3D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185" y="2857963"/>
            <a:ext cx="7213528" cy="3812806"/>
          </a:xfrm>
          <a:prstGeom prst="rect">
            <a:avLst/>
          </a:prstGeom>
        </p:spPr>
      </p:pic>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Scientific</a:t>
            </a:r>
            <a:r>
              <a:rPr lang="nl-NL" dirty="0"/>
              <a:t> context | </a:t>
            </a:r>
            <a:r>
              <a:rPr lang="nl-NL" dirty="0" err="1"/>
              <a:t>Current</a:t>
            </a:r>
            <a:r>
              <a:rPr lang="nl-NL" dirty="0"/>
              <a:t> trends</a:t>
            </a:r>
            <a:endParaRPr dirty="0"/>
          </a:p>
        </p:txBody>
      </p:sp>
      <p:sp>
        <p:nvSpPr>
          <p:cNvPr id="3158" name="Tijdelijke aanduiding voor verticale tekst 10"/>
          <p:cNvSpPr txBox="1">
            <a:spLocks noGrp="1"/>
          </p:cNvSpPr>
          <p:nvPr>
            <p:ph type="body" idx="1"/>
          </p:nvPr>
        </p:nvSpPr>
        <p:spPr>
          <a:xfrm>
            <a:off x="698499" y="1591900"/>
            <a:ext cx="7213529" cy="1598066"/>
          </a:xfrm>
          <a:prstGeom prst="rect">
            <a:avLst/>
          </a:prstGeom>
        </p:spPr>
        <p:txBody>
          <a:bodyPr>
            <a:normAutofit/>
          </a:bodyPr>
          <a:lstStyle/>
          <a:p>
            <a:pPr marL="285750" lvl="2" indent="-285750">
              <a:buFont typeface="Arial" panose="020B0604020202020204" pitchFamily="34" charset="0"/>
              <a:buChar char="•"/>
            </a:pPr>
            <a:r>
              <a:rPr lang="nl-NL" sz="1800" dirty="0"/>
              <a:t>Small </a:t>
            </a:r>
            <a:r>
              <a:rPr lang="nl-NL" sz="1800" dirty="0" err="1"/>
              <a:t>satellites</a:t>
            </a:r>
            <a:r>
              <a:rPr lang="nl-NL" sz="1800" dirty="0"/>
              <a:t> “</a:t>
            </a:r>
            <a:r>
              <a:rPr lang="nl-NL" sz="1800" dirty="0" err="1"/>
              <a:t>SmallSats</a:t>
            </a:r>
            <a:r>
              <a:rPr lang="nl-NL" sz="1800" dirty="0"/>
              <a:t>” (&lt;500kg):</a:t>
            </a:r>
          </a:p>
          <a:p>
            <a:pPr marL="549275" lvl="4" indent="-285750">
              <a:buFont typeface="Arial" panose="020B0604020202020204" pitchFamily="34" charset="0"/>
              <a:buChar char="•"/>
            </a:pPr>
            <a:r>
              <a:rPr lang="nl-NL" sz="1800" dirty="0" err="1"/>
              <a:t>Growing</a:t>
            </a:r>
            <a:r>
              <a:rPr lang="nl-NL" sz="1800" dirty="0"/>
              <a:t> </a:t>
            </a:r>
            <a:r>
              <a:rPr lang="nl-NL" sz="1800" dirty="0" err="1"/>
              <a:t>demand</a:t>
            </a:r>
            <a:r>
              <a:rPr lang="nl-NL" sz="1800" dirty="0"/>
              <a:t> </a:t>
            </a:r>
            <a:r>
              <a:rPr lang="nl-NL" sz="1800" dirty="0" err="1"/>
              <a:t>for</a:t>
            </a:r>
            <a:r>
              <a:rPr lang="nl-NL" sz="1800" dirty="0"/>
              <a:t> </a:t>
            </a:r>
            <a:r>
              <a:rPr lang="nl-NL" sz="1800" dirty="0" err="1"/>
              <a:t>missions</a:t>
            </a:r>
            <a:r>
              <a:rPr lang="nl-NL" sz="1800" dirty="0"/>
              <a:t> </a:t>
            </a:r>
            <a:r>
              <a:rPr lang="nl-NL" sz="1800" dirty="0" err="1"/>
              <a:t>beyond</a:t>
            </a:r>
            <a:r>
              <a:rPr lang="nl-NL" sz="1800" dirty="0"/>
              <a:t> Earth</a:t>
            </a:r>
          </a:p>
          <a:p>
            <a:pPr marL="549275" lvl="4" indent="-285750">
              <a:buFont typeface="Arial" panose="020B0604020202020204" pitchFamily="34" charset="0"/>
              <a:buChar char="•"/>
            </a:pPr>
            <a:r>
              <a:rPr lang="nl-NL" sz="1800" dirty="0" err="1"/>
              <a:t>Mostly</a:t>
            </a:r>
            <a:r>
              <a:rPr lang="nl-NL" sz="1800" dirty="0"/>
              <a:t> </a:t>
            </a:r>
            <a:r>
              <a:rPr lang="nl-NL" sz="1800" dirty="0" err="1"/>
              <a:t>cislunar</a:t>
            </a:r>
            <a:r>
              <a:rPr lang="nl-NL" sz="1800" dirty="0"/>
              <a:t> </a:t>
            </a:r>
            <a:r>
              <a:rPr lang="nl-NL" sz="1800" dirty="0" err="1"/>
              <a:t>space</a:t>
            </a:r>
            <a:endParaRPr lang="nl-NL" sz="1800" dirty="0"/>
          </a:p>
        </p:txBody>
      </p:sp>
      <p:sp>
        <p:nvSpPr>
          <p:cNvPr id="4" name="Slide Number Placeholder 3">
            <a:extLst>
              <a:ext uri="{FF2B5EF4-FFF2-40B4-BE49-F238E27FC236}">
                <a16:creationId xmlns:a16="http://schemas.microsoft.com/office/drawing/2014/main" id="{22571638-F055-D53A-AD8D-7B7469C69067}"/>
              </a:ext>
            </a:extLst>
          </p:cNvPr>
          <p:cNvSpPr>
            <a:spLocks noGrp="1"/>
          </p:cNvSpPr>
          <p:nvPr>
            <p:ph type="sldNum" sz="quarter" idx="2"/>
          </p:nvPr>
        </p:nvSpPr>
        <p:spPr/>
        <p:txBody>
          <a:bodyPr/>
          <a:lstStyle/>
          <a:p>
            <a:fld id="{86CB4B4D-7CA3-9044-876B-883B54F8677D}" type="slidenum">
              <a:rPr lang="en-NL" smtClean="0"/>
              <a:t>4</a:t>
            </a:fld>
            <a:endParaRPr lang="en-NL"/>
          </a:p>
        </p:txBody>
      </p:sp>
      <p:pic>
        <p:nvPicPr>
          <p:cNvPr id="1030" name="Picture 6" descr="EQUULEUS - Wikipedia">
            <a:extLst>
              <a:ext uri="{FF2B5EF4-FFF2-40B4-BE49-F238E27FC236}">
                <a16:creationId xmlns:a16="http://schemas.microsoft.com/office/drawing/2014/main" id="{DA6ABBCD-8C46-4CBB-C7B9-02F89F1B18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679094">
            <a:off x="9776975" y="2101765"/>
            <a:ext cx="3364379" cy="18924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UMIO Satellite - Nanosats Database">
            <a:extLst>
              <a:ext uri="{FF2B5EF4-FFF2-40B4-BE49-F238E27FC236}">
                <a16:creationId xmlns:a16="http://schemas.microsoft.com/office/drawing/2014/main" id="{39F670E9-BE76-46C6-2346-975F82A060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959024">
            <a:off x="7795580" y="447557"/>
            <a:ext cx="3540511" cy="18371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ASA Logo | NASA Global Precipitation Measurement Mission">
            <a:extLst>
              <a:ext uri="{FF2B5EF4-FFF2-40B4-BE49-F238E27FC236}">
                <a16:creationId xmlns:a16="http://schemas.microsoft.com/office/drawing/2014/main" id="{1486EEF0-5E17-12F0-9EB7-82EDF3B891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9602" y="4223954"/>
            <a:ext cx="906677" cy="7539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ESA Patch – ESA Brand Centre">
            <a:extLst>
              <a:ext uri="{FF2B5EF4-FFF2-40B4-BE49-F238E27FC236}">
                <a16:creationId xmlns:a16="http://schemas.microsoft.com/office/drawing/2014/main" id="{B6900323-1A13-9F64-4905-97A37ABFD8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57415" y="3733778"/>
            <a:ext cx="837267" cy="83726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D445697-E012-7D98-156F-CA73E209C83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53701" y="4626653"/>
            <a:ext cx="1410176" cy="83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89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3025336" cy="490401"/>
          </a:xfrm>
          <a:prstGeom prst="rect">
            <a:avLst/>
          </a:prstGeom>
        </p:spPr>
        <p:txBody>
          <a:bodyPr>
            <a:normAutofit fontScale="90000"/>
          </a:bodyPr>
          <a:lstStyle>
            <a:lvl1pPr defTabSz="850391">
              <a:tabLst>
                <a:tab pos="1155700" algn="l"/>
              </a:tabLst>
              <a:defRPr sz="2976"/>
            </a:lvl1pPr>
          </a:lstStyle>
          <a:p>
            <a:r>
              <a:rPr lang="nl-NL" dirty="0" err="1"/>
              <a:t>Results</a:t>
            </a:r>
            <a:r>
              <a:rPr lang="nl-NL" dirty="0"/>
              <a:t> | </a:t>
            </a:r>
            <a:r>
              <a:rPr lang="nl-NL" dirty="0" err="1"/>
              <a:t>Optimization</a:t>
            </a:r>
            <a:r>
              <a:rPr lang="nl-NL" dirty="0"/>
              <a:t> analysis</a:t>
            </a:r>
            <a:endParaRPr dirty="0"/>
          </a:p>
        </p:txBody>
      </p:sp>
      <p:sp>
        <p:nvSpPr>
          <p:cNvPr id="7" name="Tijdelijke aanduiding voor verticale tekst 10">
            <a:extLst>
              <a:ext uri="{FF2B5EF4-FFF2-40B4-BE49-F238E27FC236}">
                <a16:creationId xmlns:a16="http://schemas.microsoft.com/office/drawing/2014/main" id="{4A2750FB-69B5-49A9-FB81-34790D0F0F73}"/>
              </a:ext>
            </a:extLst>
          </p:cNvPr>
          <p:cNvSpPr txBox="1">
            <a:spLocks noGrp="1"/>
          </p:cNvSpPr>
          <p:nvPr>
            <p:ph type="body" idx="1"/>
          </p:nvPr>
        </p:nvSpPr>
        <p:spPr>
          <a:xfrm>
            <a:off x="698499" y="2062480"/>
            <a:ext cx="2866111" cy="4356465"/>
          </a:xfrm>
          <a:prstGeom prst="rect">
            <a:avLst/>
          </a:prstGeom>
        </p:spPr>
        <p:txBody>
          <a:bodyPr>
            <a:normAutofit fontScale="92500" lnSpcReduction="10000"/>
          </a:bodyPr>
          <a:lstStyle/>
          <a:p>
            <a:pPr lvl="3"/>
            <a:r>
              <a:rPr lang="nl-NL" sz="1800" dirty="0" err="1"/>
              <a:t>Longer</a:t>
            </a:r>
            <a:r>
              <a:rPr lang="nl-NL" sz="1800" dirty="0"/>
              <a:t> </a:t>
            </a:r>
            <a:r>
              <a:rPr lang="nl-NL" sz="1800" dirty="0" err="1"/>
              <a:t>arc</a:t>
            </a:r>
            <a:r>
              <a:rPr lang="nl-NL" sz="1800" dirty="0"/>
              <a:t> at start:</a:t>
            </a:r>
          </a:p>
          <a:p>
            <a:pPr marL="549275" lvl="4" indent="-285750">
              <a:buFont typeface="Arial" panose="020B0604020202020204" pitchFamily="34" charset="0"/>
              <a:buChar char="•"/>
            </a:pPr>
            <a:r>
              <a:rPr lang="nl-NL" sz="1800" dirty="0" err="1"/>
              <a:t>Better</a:t>
            </a:r>
            <a:r>
              <a:rPr lang="nl-NL" sz="1800" dirty="0"/>
              <a:t> </a:t>
            </a:r>
            <a:r>
              <a:rPr lang="nl-NL" sz="1800" dirty="0" err="1"/>
              <a:t>observability</a:t>
            </a:r>
            <a:endParaRPr lang="nl-NL" sz="1800" dirty="0"/>
          </a:p>
          <a:p>
            <a:pPr marL="549275" lvl="4" indent="-285750">
              <a:buFont typeface="Arial" panose="020B0604020202020204" pitchFamily="34" charset="0"/>
              <a:buChar char="•"/>
            </a:pPr>
            <a:r>
              <a:rPr lang="nl-NL" sz="1800" dirty="0" err="1"/>
              <a:t>Prioritize</a:t>
            </a:r>
            <a:r>
              <a:rPr lang="nl-NL" sz="1800" dirty="0"/>
              <a:t> </a:t>
            </a:r>
            <a:r>
              <a:rPr lang="nl-NL" sz="1800" dirty="0" err="1"/>
              <a:t>early</a:t>
            </a:r>
            <a:r>
              <a:rPr lang="nl-NL" sz="1800" dirty="0"/>
              <a:t> error </a:t>
            </a:r>
            <a:r>
              <a:rPr lang="nl-NL" sz="1800" dirty="0" err="1"/>
              <a:t>reduction</a:t>
            </a:r>
            <a:endParaRPr lang="nl-NL" sz="1800" dirty="0"/>
          </a:p>
          <a:p>
            <a:pPr marL="549275" lvl="4" indent="-285750">
              <a:buFont typeface="Arial" panose="020B0604020202020204" pitchFamily="34" charset="0"/>
              <a:buChar char="•"/>
            </a:pPr>
            <a:endParaRPr lang="nl-NL" sz="1800" dirty="0"/>
          </a:p>
          <a:p>
            <a:pPr lvl="3"/>
            <a:r>
              <a:rPr lang="nl-NL" sz="1800" dirty="0"/>
              <a:t>Short </a:t>
            </a:r>
            <a:r>
              <a:rPr lang="nl-NL" sz="1800" dirty="0" err="1"/>
              <a:t>arcs</a:t>
            </a:r>
            <a:r>
              <a:rPr lang="nl-NL" sz="1800" dirty="0"/>
              <a:t> at end:</a:t>
            </a:r>
          </a:p>
          <a:p>
            <a:pPr marL="549275" lvl="4" indent="-285750">
              <a:buFont typeface="Arial" panose="020B0604020202020204" pitchFamily="34" charset="0"/>
              <a:buChar char="•"/>
            </a:pPr>
            <a:r>
              <a:rPr lang="nl-NL" sz="1800" dirty="0" err="1"/>
              <a:t>Lower</a:t>
            </a:r>
            <a:r>
              <a:rPr lang="nl-NL" sz="1800" dirty="0"/>
              <a:t> </a:t>
            </a:r>
            <a:r>
              <a:rPr lang="nl-NL" sz="1800" dirty="0" err="1"/>
              <a:t>observability</a:t>
            </a:r>
            <a:endParaRPr lang="nl-NL" sz="1800" dirty="0"/>
          </a:p>
          <a:p>
            <a:pPr marL="549275" lvl="4" indent="-285750">
              <a:buFont typeface="Arial" panose="020B0604020202020204" pitchFamily="34" charset="0"/>
              <a:buChar char="•"/>
            </a:pPr>
            <a:r>
              <a:rPr lang="nl-NL" sz="1800" dirty="0" err="1"/>
              <a:t>Estimation</a:t>
            </a:r>
            <a:r>
              <a:rPr lang="nl-NL" sz="1800" dirty="0"/>
              <a:t> error &lt;&lt; </a:t>
            </a:r>
            <a:r>
              <a:rPr lang="nl-NL" sz="1800" dirty="0" err="1"/>
              <a:t>dispersion</a:t>
            </a:r>
            <a:r>
              <a:rPr lang="nl-NL" sz="1800" dirty="0"/>
              <a:t> error</a:t>
            </a:r>
          </a:p>
          <a:p>
            <a:pPr lvl="2"/>
            <a:endParaRPr lang="nl-NL" sz="1800" dirty="0"/>
          </a:p>
          <a:p>
            <a:pPr marL="285750" lvl="2" indent="-285750">
              <a:buFont typeface="Arial" panose="020B0604020202020204" pitchFamily="34" charset="0"/>
              <a:buChar char="•"/>
            </a:pPr>
            <a:r>
              <a:rPr lang="nl-NL" sz="1800" dirty="0" err="1"/>
              <a:t>Shorter</a:t>
            </a:r>
            <a:r>
              <a:rPr lang="nl-NL" sz="1800" dirty="0"/>
              <a:t> overall tracking in </a:t>
            </a:r>
            <a:r>
              <a:rPr lang="nl-NL" sz="1800" dirty="0" err="1"/>
              <a:t>optimized</a:t>
            </a:r>
            <a:r>
              <a:rPr lang="nl-NL" sz="1800" dirty="0"/>
              <a:t> case:</a:t>
            </a:r>
          </a:p>
          <a:p>
            <a:pPr marL="549275" lvl="4" indent="-285750">
              <a:buFont typeface="Arial" panose="020B0604020202020204" pitchFamily="34" charset="0"/>
              <a:buChar char="•"/>
            </a:pPr>
            <a:r>
              <a:rPr lang="nl-NL" sz="1800" dirty="0" err="1"/>
              <a:t>Good</a:t>
            </a:r>
            <a:r>
              <a:rPr lang="nl-NL" sz="1800" dirty="0"/>
              <a:t> </a:t>
            </a:r>
            <a:r>
              <a:rPr lang="nl-NL" sz="1800" dirty="0" err="1"/>
              <a:t>news</a:t>
            </a:r>
            <a:r>
              <a:rPr lang="nl-NL" sz="1800" dirty="0"/>
              <a:t>!</a:t>
            </a:r>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40</a:t>
            </a:fld>
            <a:endParaRPr lang="en-NL"/>
          </a:p>
        </p:txBody>
      </p:sp>
      <p:pic>
        <p:nvPicPr>
          <p:cNvPr id="3" name="Picture 2">
            <a:extLst>
              <a:ext uri="{FF2B5EF4-FFF2-40B4-BE49-F238E27FC236}">
                <a16:creationId xmlns:a16="http://schemas.microsoft.com/office/drawing/2014/main" id="{80A22F7D-9743-A98D-B2ED-1935444716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23835" y="0"/>
            <a:ext cx="8229600" cy="6857999"/>
          </a:xfrm>
          <a:prstGeom prst="rect">
            <a:avLst/>
          </a:prstGeom>
        </p:spPr>
      </p:pic>
    </p:spTree>
    <p:extLst>
      <p:ext uri="{BB962C8B-B14F-4D97-AF65-F5344CB8AC3E}">
        <p14:creationId xmlns:p14="http://schemas.microsoft.com/office/powerpoint/2010/main" val="1513477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Optimized</a:t>
            </a:r>
            <a:r>
              <a:rPr lang="nl-NL" dirty="0"/>
              <a:t> scenario | </a:t>
            </a:r>
            <a:r>
              <a:rPr lang="nl-NL" dirty="0" err="1"/>
              <a:t>Layout</a:t>
            </a:r>
            <a:endParaRPr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41</a:t>
            </a:fld>
            <a:endParaRPr lang="en-NL"/>
          </a:p>
        </p:txBody>
      </p:sp>
      <p:pic>
        <p:nvPicPr>
          <p:cNvPr id="5" name="Picture 4">
            <a:extLst>
              <a:ext uri="{FF2B5EF4-FFF2-40B4-BE49-F238E27FC236}">
                <a16:creationId xmlns:a16="http://schemas.microsoft.com/office/drawing/2014/main" id="{F577D057-CE31-2866-A4ED-D763807DEB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962150"/>
            <a:ext cx="8659740" cy="4723494"/>
          </a:xfrm>
          <a:prstGeom prst="rect">
            <a:avLst/>
          </a:prstGeom>
        </p:spPr>
      </p:pic>
      <p:pic>
        <p:nvPicPr>
          <p:cNvPr id="3" name="Picture 2">
            <a:extLst>
              <a:ext uri="{FF2B5EF4-FFF2-40B4-BE49-F238E27FC236}">
                <a16:creationId xmlns:a16="http://schemas.microsoft.com/office/drawing/2014/main" id="{E0CFCC35-E2F2-6AD6-BD60-B62880277D9A}"/>
              </a:ext>
            </a:extLst>
          </p:cNvPr>
          <p:cNvPicPr>
            <a:picLocks noChangeAspect="1"/>
          </p:cNvPicPr>
          <p:nvPr/>
        </p:nvPicPr>
        <p:blipFill>
          <a:blip r:embed="rId4">
            <a:extLst>
              <a:ext uri="{28A0092B-C50C-407E-A947-70E740481C1C}">
                <a14:useLocalDpi xmlns:a14="http://schemas.microsoft.com/office/drawing/2010/main" val="0"/>
              </a:ext>
            </a:extLst>
          </a:blip>
          <a:srcRect l="20734" t="11692" r="9573" b="10266"/>
          <a:stretch/>
        </p:blipFill>
        <p:spPr>
          <a:xfrm>
            <a:off x="8659740" y="3429000"/>
            <a:ext cx="3354296" cy="2817130"/>
          </a:xfrm>
          <a:prstGeom prst="rect">
            <a:avLst/>
          </a:prstGeom>
        </p:spPr>
      </p:pic>
      <p:pic>
        <p:nvPicPr>
          <p:cNvPr id="7" name="Picture 6" descr="A diagram of a graph&#10;&#10;Description automatically generated">
            <a:extLst>
              <a:ext uri="{FF2B5EF4-FFF2-40B4-BE49-F238E27FC236}">
                <a16:creationId xmlns:a16="http://schemas.microsoft.com/office/drawing/2014/main" id="{9763CB88-C239-72CF-F343-199187716D50}"/>
              </a:ext>
            </a:extLst>
          </p:cNvPr>
          <p:cNvPicPr>
            <a:picLocks noChangeAspect="1"/>
          </p:cNvPicPr>
          <p:nvPr/>
        </p:nvPicPr>
        <p:blipFill>
          <a:blip r:embed="rId5">
            <a:extLst>
              <a:ext uri="{28A0092B-C50C-407E-A947-70E740481C1C}">
                <a14:useLocalDpi xmlns:a14="http://schemas.microsoft.com/office/drawing/2010/main" val="0"/>
              </a:ext>
            </a:extLst>
          </a:blip>
          <a:srcRect l="22494" t="12109" r="10449" b="10287"/>
          <a:stretch/>
        </p:blipFill>
        <p:spPr>
          <a:xfrm>
            <a:off x="8659740" y="140295"/>
            <a:ext cx="3532260" cy="3065861"/>
          </a:xfrm>
          <a:prstGeom prst="rect">
            <a:avLst/>
          </a:prstGeom>
        </p:spPr>
      </p:pic>
    </p:spTree>
    <p:extLst>
      <p:ext uri="{BB962C8B-B14F-4D97-AF65-F5344CB8AC3E}">
        <p14:creationId xmlns:p14="http://schemas.microsoft.com/office/powerpoint/2010/main" val="1349494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79B8E-D4BA-EA29-5CF7-F1D5DE2A0C44}"/>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E8BB4269-2A1D-7B88-1F90-29BBAD1FB66E}"/>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analysis | PSO</a:t>
            </a:r>
            <a:endParaRPr dirty="0"/>
          </a:p>
        </p:txBody>
      </p:sp>
      <p:sp>
        <p:nvSpPr>
          <p:cNvPr id="6" name="Tijdelijke aanduiding voor verticale tekst 10">
            <a:extLst>
              <a:ext uri="{FF2B5EF4-FFF2-40B4-BE49-F238E27FC236}">
                <a16:creationId xmlns:a16="http://schemas.microsoft.com/office/drawing/2014/main" id="{76095088-71B5-B0DB-2FE9-088FC6C38B1B}"/>
              </a:ext>
            </a:extLst>
          </p:cNvPr>
          <p:cNvSpPr txBox="1">
            <a:spLocks noGrp="1"/>
          </p:cNvSpPr>
          <p:nvPr>
            <p:ph type="body" idx="1"/>
          </p:nvPr>
        </p:nvSpPr>
        <p:spPr>
          <a:prstGeom prst="rect">
            <a:avLst/>
          </a:prstGeom>
        </p:spPr>
        <p:txBody>
          <a:bodyPr>
            <a:normAutofit/>
          </a:bodyPr>
          <a:lstStyle/>
          <a:p>
            <a:pPr marL="285750" lvl="2" indent="-285750">
              <a:buFont typeface="Arial" panose="020B0604020202020204" pitchFamily="34" charset="0"/>
              <a:buChar char="•"/>
            </a:pPr>
            <a:r>
              <a:rPr lang="en-US" sz="1800" dirty="0"/>
              <a:t>5 solutions total (range -47.46% to -54.18%)                                        </a:t>
            </a:r>
            <a:r>
              <a:rPr lang="en-US" sz="1800" i="1" dirty="0"/>
              <a:t>Solution details in appendix</a:t>
            </a:r>
            <a:endParaRPr lang="nl-NL" sz="1800" i="1" dirty="0"/>
          </a:p>
        </p:txBody>
      </p:sp>
      <p:sp>
        <p:nvSpPr>
          <p:cNvPr id="4" name="Slide Number Placeholder 3">
            <a:extLst>
              <a:ext uri="{FF2B5EF4-FFF2-40B4-BE49-F238E27FC236}">
                <a16:creationId xmlns:a16="http://schemas.microsoft.com/office/drawing/2014/main" id="{B554375F-191F-AA65-2D37-4076ED2F4744}"/>
              </a:ext>
            </a:extLst>
          </p:cNvPr>
          <p:cNvSpPr>
            <a:spLocks noGrp="1"/>
          </p:cNvSpPr>
          <p:nvPr>
            <p:ph type="sldNum" sz="quarter" idx="2"/>
          </p:nvPr>
        </p:nvSpPr>
        <p:spPr>
          <a:xfrm>
            <a:off x="11289785" y="5598430"/>
            <a:ext cx="182216" cy="172815"/>
          </a:xfrm>
        </p:spPr>
        <p:txBody>
          <a:bodyPr/>
          <a:lstStyle/>
          <a:p>
            <a:fld id="{86CB4B4D-7CA3-9044-876B-883B54F8677D}" type="slidenum">
              <a:rPr lang="en-NL" smtClean="0"/>
              <a:t>42</a:t>
            </a:fld>
            <a:endParaRPr lang="en-NL"/>
          </a:p>
        </p:txBody>
      </p:sp>
      <p:pic>
        <p:nvPicPr>
          <p:cNvPr id="3" name="Picture 2" descr="A graph with green and red lines&#10;&#10;Description automatically generated">
            <a:extLst>
              <a:ext uri="{FF2B5EF4-FFF2-40B4-BE49-F238E27FC236}">
                <a16:creationId xmlns:a16="http://schemas.microsoft.com/office/drawing/2014/main" id="{167BA7A1-3B31-2B29-911A-11ADEA135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823"/>
            <a:ext cx="10972822" cy="3657607"/>
          </a:xfrm>
          <a:prstGeom prst="rect">
            <a:avLst/>
          </a:prstGeom>
        </p:spPr>
      </p:pic>
      <p:pic>
        <p:nvPicPr>
          <p:cNvPr id="8" name="Picture 7" descr="A graph of a station&#10;&#10;Description automatically generated with medium confidence">
            <a:extLst>
              <a:ext uri="{FF2B5EF4-FFF2-40B4-BE49-F238E27FC236}">
                <a16:creationId xmlns:a16="http://schemas.microsoft.com/office/drawing/2014/main" id="{67F88154-BAFC-051A-927B-EA61715A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80" y="2382744"/>
            <a:ext cx="10972822" cy="3657607"/>
          </a:xfrm>
          <a:prstGeom prst="rect">
            <a:avLst/>
          </a:prstGeom>
        </p:spPr>
      </p:pic>
      <p:pic>
        <p:nvPicPr>
          <p:cNvPr id="10" name="Picture 9" descr="A graph with green and red lines&#10;&#10;Description automatically generated">
            <a:extLst>
              <a:ext uri="{FF2B5EF4-FFF2-40B4-BE49-F238E27FC236}">
                <a16:creationId xmlns:a16="http://schemas.microsoft.com/office/drawing/2014/main" id="{7EC3D7C6-E95A-2C14-28B7-B7F13E5E5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748" y="2849146"/>
            <a:ext cx="10972822" cy="3657607"/>
          </a:xfrm>
          <a:prstGeom prst="rect">
            <a:avLst/>
          </a:prstGeom>
        </p:spPr>
      </p:pic>
      <p:pic>
        <p:nvPicPr>
          <p:cNvPr id="12" name="Picture 11" descr="A graph with green and red lines&#10;&#10;Description automatically generated">
            <a:extLst>
              <a:ext uri="{FF2B5EF4-FFF2-40B4-BE49-F238E27FC236}">
                <a16:creationId xmlns:a16="http://schemas.microsoft.com/office/drawing/2014/main" id="{DA4E3A1B-BA6D-D1F5-FE85-FFBE0AF12D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505" y="3340394"/>
            <a:ext cx="10972822" cy="3657607"/>
          </a:xfrm>
          <a:prstGeom prst="rect">
            <a:avLst/>
          </a:prstGeom>
        </p:spPr>
      </p:pic>
      <p:pic>
        <p:nvPicPr>
          <p:cNvPr id="14" name="Picture 13" descr="A graph with a number of lines&#10;&#10;Description automatically generated with medium confidence">
            <a:extLst>
              <a:ext uri="{FF2B5EF4-FFF2-40B4-BE49-F238E27FC236}">
                <a16:creationId xmlns:a16="http://schemas.microsoft.com/office/drawing/2014/main" id="{4C1D5872-788B-99D7-8783-331D706CDA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248" y="3769626"/>
            <a:ext cx="10972822" cy="3657607"/>
          </a:xfrm>
          <a:prstGeom prst="rect">
            <a:avLst/>
          </a:prstGeom>
        </p:spPr>
      </p:pic>
    </p:spTree>
    <p:extLst>
      <p:ext uri="{BB962C8B-B14F-4D97-AF65-F5344CB8AC3E}">
        <p14:creationId xmlns:p14="http://schemas.microsoft.com/office/powerpoint/2010/main" val="2075607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ADE8D-6528-8307-F25B-812597AE73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F33304-3405-852D-4855-51E54233DAC4}"/>
              </a:ext>
            </a:extLst>
          </p:cNvPr>
          <p:cNvSpPr>
            <a:spLocks noGrp="1"/>
          </p:cNvSpPr>
          <p:nvPr>
            <p:ph type="sldNum" sz="quarter" idx="2"/>
          </p:nvPr>
        </p:nvSpPr>
        <p:spPr/>
        <p:txBody>
          <a:bodyPr/>
          <a:lstStyle/>
          <a:p>
            <a:fld id="{86CB4B4D-7CA3-9044-876B-883B54F8677D}" type="slidenum">
              <a:rPr lang="en-NL" smtClean="0"/>
              <a:t>43</a:t>
            </a:fld>
            <a:endParaRPr lang="en-NL"/>
          </a:p>
        </p:txBody>
      </p:sp>
      <p:sp>
        <p:nvSpPr>
          <p:cNvPr id="11" name="Rectangle 10">
            <a:extLst>
              <a:ext uri="{FF2B5EF4-FFF2-40B4-BE49-F238E27FC236}">
                <a16:creationId xmlns:a16="http://schemas.microsoft.com/office/drawing/2014/main" id="{7DAF8262-EAE1-D21B-004F-AD69FD497723}"/>
              </a:ext>
            </a:extLst>
          </p:cNvPr>
          <p:cNvSpPr/>
          <p:nvPr/>
        </p:nvSpPr>
        <p:spPr>
          <a:xfrm>
            <a:off x="4600575" y="5579765"/>
            <a:ext cx="400050" cy="33247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pic>
        <p:nvPicPr>
          <p:cNvPr id="3" name="Picture 2">
            <a:extLst>
              <a:ext uri="{FF2B5EF4-FFF2-40B4-BE49-F238E27FC236}">
                <a16:creationId xmlns:a16="http://schemas.microsoft.com/office/drawing/2014/main" id="{8F05C568-274F-A1EC-C8AC-3F8C7DAFD4A9}"/>
              </a:ext>
            </a:extLst>
          </p:cNvPr>
          <p:cNvPicPr>
            <a:picLocks noChangeAspect="1"/>
          </p:cNvPicPr>
          <p:nvPr/>
        </p:nvPicPr>
        <p:blipFill>
          <a:blip r:embed="rId3"/>
          <a:stretch>
            <a:fillRect/>
          </a:stretch>
        </p:blipFill>
        <p:spPr>
          <a:xfrm>
            <a:off x="947737" y="1796993"/>
            <a:ext cx="10296525" cy="4448175"/>
          </a:xfrm>
          <a:prstGeom prst="rect">
            <a:avLst/>
          </a:prstGeom>
        </p:spPr>
      </p:pic>
      <p:sp>
        <p:nvSpPr>
          <p:cNvPr id="2" name="Title 1">
            <a:extLst>
              <a:ext uri="{FF2B5EF4-FFF2-40B4-BE49-F238E27FC236}">
                <a16:creationId xmlns:a16="http://schemas.microsoft.com/office/drawing/2014/main" id="{30F5CD6D-D992-E014-B094-06503140F39D}"/>
              </a:ext>
            </a:extLst>
          </p:cNvPr>
          <p:cNvSpPr>
            <a:spLocks noGrp="1"/>
          </p:cNvSpPr>
          <p:nvPr>
            <p:ph type="title"/>
          </p:nvPr>
        </p:nvSpPr>
        <p:spPr>
          <a:xfrm>
            <a:off x="698500" y="741499"/>
            <a:ext cx="10775071" cy="490401"/>
          </a:xfrm>
        </p:spPr>
        <p:txBody>
          <a:bodyPr/>
          <a:lstStyle/>
          <a:p>
            <a:r>
              <a:rPr lang="en-GB" dirty="0"/>
              <a:t>Best solutions</a:t>
            </a:r>
          </a:p>
        </p:txBody>
      </p:sp>
    </p:spTree>
    <p:extLst>
      <p:ext uri="{BB962C8B-B14F-4D97-AF65-F5344CB8AC3E}">
        <p14:creationId xmlns:p14="http://schemas.microsoft.com/office/powerpoint/2010/main" val="3392737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3EAD3-6074-2924-77F6-3F3F1A2FD23D}"/>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35FBDBF-F516-8DEE-0CDB-8508FBDFD52C}"/>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443E7EB7-BE16-2C5B-91DA-05B45E20CD5A}"/>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Results</a:t>
            </a:r>
          </a:p>
          <a:p>
            <a:r>
              <a:rPr lang="en-US" sz="1800" dirty="0">
                <a:latin typeface="Roboto Slab Medium" pitchFamily="2" charset="0"/>
                <a:ea typeface="Roboto Slab Medium" pitchFamily="2" charset="0"/>
              </a:rPr>
              <a:t>Design and operational considerations</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76397AD4-3763-135D-F328-81CD0E43D222}"/>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195623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3884-9594-FC3F-7629-E715ABCDF108}"/>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E5197D7E-E261-F1E3-628C-D004984D5B70}"/>
              </a:ext>
            </a:extLst>
          </p:cNvPr>
          <p:cNvSpPr txBox="1">
            <a:spLocks noGrp="1"/>
          </p:cNvSpPr>
          <p:nvPr>
            <p:ph type="title"/>
          </p:nvPr>
        </p:nvSpPr>
        <p:spPr>
          <a:xfrm>
            <a:off x="605821" y="3002356"/>
            <a:ext cx="10775072" cy="490401"/>
          </a:xfrm>
          <a:prstGeom prst="rect">
            <a:avLst/>
          </a:prstGeom>
        </p:spPr>
        <p:txBody>
          <a:bodyPr/>
          <a:lstStyle>
            <a:lvl1pPr defTabSz="850391">
              <a:tabLst>
                <a:tab pos="1155700" algn="l"/>
              </a:tabLst>
              <a:defRPr sz="2976"/>
            </a:lvl1pPr>
          </a:lstStyle>
          <a:p>
            <a:pPr algn="ctr"/>
            <a:r>
              <a:rPr lang="nl-NL" dirty="0" err="1"/>
              <a:t>Propulsion</a:t>
            </a:r>
            <a:r>
              <a:rPr lang="nl-NL" dirty="0"/>
              <a:t> system</a:t>
            </a:r>
            <a:endParaRPr dirty="0"/>
          </a:p>
        </p:txBody>
      </p:sp>
      <p:sp>
        <p:nvSpPr>
          <p:cNvPr id="4" name="Slide Number Placeholder 3">
            <a:extLst>
              <a:ext uri="{FF2B5EF4-FFF2-40B4-BE49-F238E27FC236}">
                <a16:creationId xmlns:a16="http://schemas.microsoft.com/office/drawing/2014/main" id="{F67632FC-1E63-8FF5-251F-A5E9A33B9D63}"/>
              </a:ext>
            </a:extLst>
          </p:cNvPr>
          <p:cNvSpPr>
            <a:spLocks noGrp="1"/>
          </p:cNvSpPr>
          <p:nvPr>
            <p:ph type="sldNum" sz="quarter" idx="2"/>
          </p:nvPr>
        </p:nvSpPr>
        <p:spPr/>
        <p:txBody>
          <a:bodyPr/>
          <a:lstStyle/>
          <a:p>
            <a:fld id="{86CB4B4D-7CA3-9044-876B-883B54F8677D}" type="slidenum">
              <a:rPr lang="en-NL" smtClean="0"/>
              <a:t>45</a:t>
            </a:fld>
            <a:endParaRPr lang="en-NL"/>
          </a:p>
        </p:txBody>
      </p:sp>
    </p:spTree>
    <p:extLst>
      <p:ext uri="{BB962C8B-B14F-4D97-AF65-F5344CB8AC3E}">
        <p14:creationId xmlns:p14="http://schemas.microsoft.com/office/powerpoint/2010/main" val="2186082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normAutofit/>
          </a:bodyPr>
          <a:lstStyle>
            <a:lvl1pPr defTabSz="850391">
              <a:tabLst>
                <a:tab pos="1155700" algn="l"/>
              </a:tabLst>
              <a:defRPr sz="2976"/>
            </a:lvl1pPr>
          </a:lstStyle>
          <a:p>
            <a:r>
              <a:rPr lang="nl-NL" dirty="0" err="1"/>
              <a:t>Results</a:t>
            </a:r>
            <a:r>
              <a:rPr lang="nl-NL" dirty="0"/>
              <a:t> | Design </a:t>
            </a:r>
            <a:r>
              <a:rPr lang="nl-NL" dirty="0" err="1"/>
              <a:t>considerations</a:t>
            </a:r>
            <a:r>
              <a:rPr lang="nl-NL" dirty="0"/>
              <a:t> | </a:t>
            </a:r>
            <a:r>
              <a:rPr lang="nl-NL" dirty="0" err="1"/>
              <a:t>Propulsion</a:t>
            </a:r>
            <a:r>
              <a:rPr lang="nl-NL" dirty="0"/>
              <a:t> </a:t>
            </a:r>
            <a:r>
              <a:rPr lang="nl-NL" dirty="0" err="1"/>
              <a:t>subsystem</a:t>
            </a:r>
            <a:endParaRPr lang="nl-NL" dirty="0"/>
          </a:p>
        </p:txBody>
      </p:sp>
      <mc:AlternateContent xmlns:mc="http://schemas.openxmlformats.org/markup-compatibility/2006">
        <mc:Choice xmlns:a14="http://schemas.microsoft.com/office/drawing/2010/main" Requires="a14">
          <p:sp>
            <p:nvSpPr>
              <p:cNvPr id="2" name="Tijdelijke aanduiding voor verticale tekst 10">
                <a:extLst>
                  <a:ext uri="{FF2B5EF4-FFF2-40B4-BE49-F238E27FC236}">
                    <a16:creationId xmlns:a16="http://schemas.microsoft.com/office/drawing/2014/main" id="{248E446C-F897-4B84-6F95-CD0B417308E6}"/>
                  </a:ext>
                </a:extLst>
              </p:cNvPr>
              <p:cNvSpPr txBox="1">
                <a:spLocks noGrp="1"/>
              </p:cNvSpPr>
              <p:nvPr>
                <p:ph type="body" idx="1"/>
              </p:nvPr>
            </p:nvSpPr>
            <p:spPr>
              <a:xfrm>
                <a:off x="698499" y="1591899"/>
                <a:ext cx="4082399" cy="4356465"/>
              </a:xfrm>
              <a:prstGeom prst="rect">
                <a:avLst/>
              </a:prstGeom>
            </p:spPr>
            <p:txBody>
              <a:bodyPr>
                <a:normAutofit/>
              </a:bodyPr>
              <a:lstStyle/>
              <a:p>
                <a:pPr marL="285750" lvl="3" indent="-285750">
                  <a:buFont typeface="Arial" panose="020B0604020202020204" pitchFamily="34" charset="0"/>
                  <a:buChar char="•"/>
                </a:pPr>
                <a14:m>
                  <m:oMath xmlns:m="http://schemas.openxmlformats.org/officeDocument/2006/math">
                    <m:r>
                      <m:rPr>
                        <m:sty m:val="p"/>
                      </m:rPr>
                      <a:rPr lang="en-US" sz="1800" smtClean="0">
                        <a:latin typeface="Cambria Math" panose="02040503050406030204" pitchFamily="18" charset="0"/>
                      </a:rPr>
                      <m:t>Δ</m:t>
                    </m:r>
                    <m:r>
                      <a:rPr lang="en-US" sz="1800" i="1">
                        <a:latin typeface="Cambria Math" panose="02040503050406030204" pitchFamily="18" charset="0"/>
                      </a:rPr>
                      <m:t>𝑉</m:t>
                    </m:r>
                  </m:oMath>
                </a14:m>
                <a:r>
                  <a:rPr lang="nl-NL" sz="1800" dirty="0"/>
                  <a:t> </a:t>
                </a:r>
                <a:r>
                  <a:rPr lang="nl-NL" sz="1800" dirty="0" err="1"/>
                  <a:t>specifications</a:t>
                </a:r>
                <a:r>
                  <a:rPr lang="nl-NL" sz="1800" dirty="0"/>
                  <a:t> of LUMIO </a:t>
                </a:r>
                <a:r>
                  <a:rPr lang="nl-NL" sz="1800" dirty="0" err="1"/>
                  <a:t>propulsion</a:t>
                </a:r>
                <a:r>
                  <a:rPr lang="nl-NL" sz="1800" dirty="0"/>
                  <a:t> </a:t>
                </a:r>
                <a:r>
                  <a:rPr lang="nl-NL" sz="1800" dirty="0" err="1"/>
                  <a:t>subsystem</a:t>
                </a:r>
                <a:r>
                  <a:rPr lang="nl-NL" sz="1800" dirty="0"/>
                  <a:t>:</a:t>
                </a:r>
              </a:p>
              <a:p>
                <a:pPr marL="549275" lvl="4" indent="-285750">
                  <a:buFont typeface="Arial" panose="020B0604020202020204" pitchFamily="34" charset="0"/>
                  <a:buChar char="•"/>
                </a:pPr>
                <a:r>
                  <a:rPr lang="nl-NL" sz="1800" dirty="0"/>
                  <a:t>Minimum of 0.003 m/s</a:t>
                </a:r>
              </a:p>
              <a:p>
                <a:pPr lvl="3"/>
                <a:endParaRPr lang="nl-NL" sz="1800" dirty="0"/>
              </a:p>
              <a:p>
                <a:pPr marL="285750" lvl="3" indent="-285750">
                  <a:buFont typeface="Arial" panose="020B0604020202020204" pitchFamily="34" charset="0"/>
                  <a:buChar char="•"/>
                </a:pPr>
                <a:r>
                  <a:rPr lang="nl-NL" sz="1800" dirty="0" err="1"/>
                  <a:t>Simulations</a:t>
                </a:r>
                <a:r>
                  <a:rPr lang="nl-NL" sz="1800" dirty="0"/>
                  <a:t>:</a:t>
                </a:r>
              </a:p>
              <a:p>
                <a:pPr marL="549275" lvl="4" indent="-285750">
                  <a:buFont typeface="Arial" panose="020B0604020202020204" pitchFamily="34" charset="0"/>
                  <a:buChar char="•"/>
                </a:pPr>
                <a14:m>
                  <m:oMath xmlns:m="http://schemas.openxmlformats.org/officeDocument/2006/math">
                    <m:r>
                      <m:rPr>
                        <m:sty m:val="p"/>
                      </m:rPr>
                      <a:rPr lang="en-US" sz="1800" smtClean="0">
                        <a:latin typeface="Cambria Math" panose="02040503050406030204" pitchFamily="18" charset="0"/>
                      </a:rPr>
                      <m:t>Δ</m:t>
                    </m:r>
                    <m:r>
                      <a:rPr lang="en-US" sz="1800" i="1" smtClean="0">
                        <a:latin typeface="Cambria Math" panose="02040503050406030204" pitchFamily="18" charset="0"/>
                      </a:rPr>
                      <m:t>𝑉</m:t>
                    </m:r>
                    <m:r>
                      <a:rPr lang="en-US" sz="1800" b="0" i="1" smtClean="0">
                        <a:latin typeface="Cambria Math" panose="02040503050406030204" pitchFamily="18" charset="0"/>
                      </a:rPr>
                      <m:t>𝑖</m:t>
                    </m:r>
                  </m:oMath>
                </a14:m>
                <a:r>
                  <a:rPr lang="nl-NL" sz="1800" dirty="0"/>
                  <a:t> &gt; 0.003 m/s </a:t>
                </a:r>
                <a:r>
                  <a:rPr lang="nl-NL" sz="1800" dirty="0" err="1"/>
                  <a:t>not</a:t>
                </a:r>
                <a:r>
                  <a:rPr lang="nl-NL" sz="1800" dirty="0"/>
                  <a:t> </a:t>
                </a:r>
                <a:r>
                  <a:rPr lang="nl-NL" sz="1800" dirty="0" err="1"/>
                  <a:t>always</a:t>
                </a:r>
                <a:r>
                  <a:rPr lang="nl-NL" sz="1800" dirty="0"/>
                  <a:t> </a:t>
                </a:r>
                <a:r>
                  <a:rPr lang="nl-NL" sz="1800" dirty="0" err="1"/>
                  <a:t>true</a:t>
                </a:r>
                <a:endParaRPr lang="nl-NL" sz="1800" dirty="0"/>
              </a:p>
              <a:p>
                <a:pPr marL="549275" lvl="4"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a:p>
                <a:pPr lvl="4" indent="0">
                  <a:buNone/>
                </a:pPr>
                <a:endParaRPr lang="nl-NL" sz="1800" dirty="0"/>
              </a:p>
              <a:p>
                <a:pPr marL="549275" lvl="4"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p:txBody>
          </p:sp>
        </mc:Choice>
        <mc:Fallback>
          <p:sp>
            <p:nvSpPr>
              <p:cNvPr id="2" name="Tijdelijke aanduiding voor verticale tekst 10">
                <a:extLst>
                  <a:ext uri="{FF2B5EF4-FFF2-40B4-BE49-F238E27FC236}">
                    <a16:creationId xmlns:a16="http://schemas.microsoft.com/office/drawing/2014/main" id="{248E446C-F897-4B84-6F95-CD0B417308E6}"/>
                  </a:ext>
                </a:extLst>
              </p:cNvPr>
              <p:cNvSpPr txBox="1">
                <a:spLocks noGrp="1" noRot="1" noChangeAspect="1" noMove="1" noResize="1" noEditPoints="1" noAdjustHandles="1" noChangeArrowheads="1" noChangeShapeType="1" noTextEdit="1"/>
              </p:cNvSpPr>
              <p:nvPr>
                <p:ph type="body" idx="1"/>
              </p:nvPr>
            </p:nvSpPr>
            <p:spPr>
              <a:xfrm>
                <a:off x="698499" y="1591899"/>
                <a:ext cx="4082399" cy="4356465"/>
              </a:xfrm>
              <a:prstGeom prst="rect">
                <a:avLst/>
              </a:prstGeom>
              <a:blipFill>
                <a:blip r:embed="rId3"/>
                <a:stretch>
                  <a:fillRect l="-3288" t="-237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46</a:t>
            </a:fld>
            <a:endParaRPr lang="en-NL"/>
          </a:p>
        </p:txBody>
      </p:sp>
      <p:pic>
        <p:nvPicPr>
          <p:cNvPr id="5" name="Picture 4">
            <a:extLst>
              <a:ext uri="{FF2B5EF4-FFF2-40B4-BE49-F238E27FC236}">
                <a16:creationId xmlns:a16="http://schemas.microsoft.com/office/drawing/2014/main" id="{21B72A60-B27D-2DCE-2405-496B0FFC2021}"/>
              </a:ext>
            </a:extLst>
          </p:cNvPr>
          <p:cNvPicPr>
            <a:picLocks noChangeAspect="1"/>
          </p:cNvPicPr>
          <p:nvPr/>
        </p:nvPicPr>
        <p:blipFill>
          <a:blip r:embed="rId4"/>
          <a:stretch>
            <a:fillRect/>
          </a:stretch>
        </p:blipFill>
        <p:spPr>
          <a:xfrm>
            <a:off x="6404187" y="1806712"/>
            <a:ext cx="5498975" cy="4272468"/>
          </a:xfrm>
          <a:prstGeom prst="rect">
            <a:avLst/>
          </a:prstGeom>
        </p:spPr>
      </p:pic>
      <p:sp>
        <p:nvSpPr>
          <p:cNvPr id="3" name="TextBox 2">
            <a:extLst>
              <a:ext uri="{FF2B5EF4-FFF2-40B4-BE49-F238E27FC236}">
                <a16:creationId xmlns:a16="http://schemas.microsoft.com/office/drawing/2014/main" id="{2A8CF6F6-E795-BAE6-399F-604B22E10767}"/>
              </a:ext>
            </a:extLst>
          </p:cNvPr>
          <p:cNvSpPr txBox="1"/>
          <p:nvPr/>
        </p:nvSpPr>
        <p:spPr>
          <a:xfrm>
            <a:off x="6716683" y="6246130"/>
            <a:ext cx="43403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1" u="none" strike="noStrike" cap="none" spc="0" normalizeH="0" baseline="0" dirty="0">
                <a:ln>
                  <a:noFill/>
                </a:ln>
                <a:solidFill>
                  <a:srgbClr val="000000"/>
                </a:solidFill>
                <a:effectLst/>
                <a:uFillTx/>
                <a:latin typeface="Arial"/>
                <a:ea typeface="Arial"/>
                <a:cs typeface="Arial"/>
                <a:sym typeface="Arial"/>
              </a:rPr>
              <a:t>* = assumed value based on the other</a:t>
            </a:r>
          </a:p>
        </p:txBody>
      </p:sp>
    </p:spTree>
    <p:extLst>
      <p:ext uri="{BB962C8B-B14F-4D97-AF65-F5344CB8AC3E}">
        <p14:creationId xmlns:p14="http://schemas.microsoft.com/office/powerpoint/2010/main" val="859868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Design </a:t>
            </a:r>
            <a:r>
              <a:rPr lang="nl-NL" dirty="0" err="1"/>
              <a:t>considerations</a:t>
            </a:r>
            <a:r>
              <a:rPr lang="nl-NL" dirty="0"/>
              <a:t> | </a:t>
            </a:r>
            <a:r>
              <a:rPr lang="nl-NL" dirty="0" err="1"/>
              <a:t>Propulsion</a:t>
            </a:r>
            <a:r>
              <a:rPr lang="nl-NL" dirty="0"/>
              <a:t> </a:t>
            </a:r>
            <a:r>
              <a:rPr lang="nl-NL" dirty="0" err="1"/>
              <a:t>subsystem</a:t>
            </a:r>
            <a:endParaRPr dirty="0"/>
          </a:p>
        </p:txBody>
      </p:sp>
      <mc:AlternateContent xmlns:mc="http://schemas.openxmlformats.org/markup-compatibility/2006">
        <mc:Choice xmlns:a14="http://schemas.microsoft.com/office/drawing/2010/main" Requires="a14">
          <p:sp>
            <p:nvSpPr>
              <p:cNvPr id="2" name="Tijdelijke aanduiding voor verticale tekst 10">
                <a:extLst>
                  <a:ext uri="{FF2B5EF4-FFF2-40B4-BE49-F238E27FC236}">
                    <a16:creationId xmlns:a16="http://schemas.microsoft.com/office/drawing/2014/main" id="{248E446C-F897-4B84-6F95-CD0B417308E6}"/>
                  </a:ext>
                </a:extLst>
              </p:cNvPr>
              <p:cNvSpPr txBox="1">
                <a:spLocks noGrp="1"/>
              </p:cNvSpPr>
              <p:nvPr>
                <p:ph type="body" idx="1"/>
              </p:nvPr>
            </p:nvSpPr>
            <p:spPr>
              <a:xfrm>
                <a:off x="698499" y="1591899"/>
                <a:ext cx="4082399" cy="5266101"/>
              </a:xfrm>
              <a:prstGeom prst="rect">
                <a:avLst/>
              </a:prstGeom>
            </p:spPr>
            <p:txBody>
              <a:bodyPr>
                <a:normAutofit/>
              </a:bodyPr>
              <a:lstStyle/>
              <a:p>
                <a:pPr marL="285750" lvl="3" indent="-285750">
                  <a:buFont typeface="Arial" panose="020B0604020202020204" pitchFamily="34" charset="0"/>
                  <a:buChar char="•"/>
                </a:pPr>
                <a14:m>
                  <m:oMath xmlns:m="http://schemas.openxmlformats.org/officeDocument/2006/math">
                    <m:r>
                      <m:rPr>
                        <m:sty m:val="p"/>
                      </m:rPr>
                      <a:rPr lang="en-US" sz="1800">
                        <a:latin typeface="Cambria Math" panose="02040503050406030204" pitchFamily="18" charset="0"/>
                      </a:rPr>
                      <m:t>Δ</m:t>
                    </m:r>
                    <m:r>
                      <a:rPr lang="en-US" sz="1800" i="1">
                        <a:latin typeface="Cambria Math" panose="02040503050406030204" pitchFamily="18" charset="0"/>
                      </a:rPr>
                      <m:t>𝑉</m:t>
                    </m:r>
                  </m:oMath>
                </a14:m>
                <a:r>
                  <a:rPr lang="nl-NL" sz="1800" dirty="0"/>
                  <a:t> </a:t>
                </a:r>
                <a:r>
                  <a:rPr lang="nl-NL" sz="1800" dirty="0" err="1"/>
                  <a:t>specifications</a:t>
                </a:r>
                <a:r>
                  <a:rPr lang="nl-NL" sz="1800" dirty="0"/>
                  <a:t> of LUMIO </a:t>
                </a:r>
                <a:r>
                  <a:rPr lang="nl-NL" sz="1800" dirty="0" err="1"/>
                  <a:t>propulsion</a:t>
                </a:r>
                <a:r>
                  <a:rPr lang="nl-NL" sz="1800" dirty="0"/>
                  <a:t> </a:t>
                </a:r>
                <a:r>
                  <a:rPr lang="nl-NL" sz="1800" dirty="0" err="1"/>
                  <a:t>subsystem</a:t>
                </a:r>
                <a:r>
                  <a:rPr lang="nl-NL" sz="1800" dirty="0"/>
                  <a:t>:</a:t>
                </a:r>
              </a:p>
              <a:p>
                <a:pPr marL="549275" lvl="4" indent="-285750">
                  <a:buFont typeface="Arial" panose="020B0604020202020204" pitchFamily="34" charset="0"/>
                  <a:buChar char="•"/>
                </a:pPr>
                <a:r>
                  <a:rPr lang="nl-NL" sz="1800" dirty="0"/>
                  <a:t>Minimum of 0.003 m/s</a:t>
                </a:r>
              </a:p>
              <a:p>
                <a:pPr lvl="4" indent="0">
                  <a:buNone/>
                </a:pPr>
                <a:endParaRPr lang="nl-NL" sz="1800" dirty="0"/>
              </a:p>
              <a:p>
                <a:pPr marL="285750" lvl="3" indent="-285750">
                  <a:buFont typeface="Arial" panose="020B0604020202020204" pitchFamily="34" charset="0"/>
                  <a:buChar char="•"/>
                </a:pPr>
                <a:r>
                  <a:rPr lang="nl-NL" sz="1800" dirty="0"/>
                  <a:t>Effect on </a:t>
                </a:r>
                <a14:m>
                  <m:oMath xmlns:m="http://schemas.openxmlformats.org/officeDocument/2006/math">
                    <m:r>
                      <m:rPr>
                        <m:sty m:val="p"/>
                      </m:rPr>
                      <a:rPr lang="en-US" sz="1800">
                        <a:latin typeface="Cambria Math" panose="02040503050406030204" pitchFamily="18" charset="0"/>
                      </a:rPr>
                      <m:t>Δ</m:t>
                    </m:r>
                    <m:r>
                      <a:rPr lang="en-US" sz="1800" i="1">
                        <a:latin typeface="Cambria Math" panose="02040503050406030204" pitchFamily="18" charset="0"/>
                      </a:rPr>
                      <m:t>𝑉</m:t>
                    </m:r>
                  </m:oMath>
                </a14:m>
                <a:r>
                  <a:rPr lang="nl-NL" sz="1800" dirty="0"/>
                  <a:t>:</a:t>
                </a:r>
              </a:p>
              <a:p>
                <a:pPr marL="549275" lvl="4" indent="-285750">
                  <a:buFont typeface="Arial" panose="020B0604020202020204" pitchFamily="34" charset="0"/>
                  <a:buChar char="•"/>
                </a:pPr>
                <a:r>
                  <a:rPr lang="nl-NL" sz="1800" dirty="0" err="1"/>
                  <a:t>Some</a:t>
                </a:r>
                <a:r>
                  <a:rPr lang="nl-NL" sz="1800" dirty="0"/>
                  <a:t> </a:t>
                </a:r>
                <a:r>
                  <a:rPr lang="nl-NL" sz="1800" dirty="0" err="1"/>
                  <a:t>increase</a:t>
                </a:r>
                <a:r>
                  <a:rPr lang="nl-NL" sz="1800" dirty="0"/>
                  <a:t>:</a:t>
                </a:r>
              </a:p>
              <a:p>
                <a:pPr marL="823912" lvl="5" indent="-285750">
                  <a:buFont typeface="Arial" panose="020B0604020202020204" pitchFamily="34" charset="0"/>
                  <a:buChar char="•"/>
                </a:pPr>
                <a:r>
                  <a:rPr lang="nl-NL" sz="1800" dirty="0"/>
                  <a:t>0.280 m/s </a:t>
                </a:r>
                <a:r>
                  <a:rPr lang="nl-NL" sz="1800" dirty="0" err="1"/>
                  <a:t>to</a:t>
                </a:r>
                <a:r>
                  <a:rPr lang="nl-NL" sz="1800" dirty="0"/>
                  <a:t> 0.510 m/s</a:t>
                </a:r>
              </a:p>
              <a:p>
                <a:pPr marL="549275" lvl="4" indent="-285750">
                  <a:buFont typeface="Arial" panose="020B0604020202020204" pitchFamily="34" charset="0"/>
                  <a:buChar char="•"/>
                </a:pPr>
                <a:r>
                  <a:rPr lang="nl-NL" sz="1800" dirty="0" err="1"/>
                  <a:t>Optimization</a:t>
                </a:r>
                <a:r>
                  <a:rPr lang="nl-NL" sz="1800" dirty="0"/>
                  <a:t>:</a:t>
                </a:r>
              </a:p>
              <a:p>
                <a:pPr marL="823912" lvl="5" indent="-285750">
                  <a:buFont typeface="Arial" panose="020B0604020202020204" pitchFamily="34" charset="0"/>
                  <a:buChar char="•"/>
                </a:pPr>
                <a:r>
                  <a:rPr lang="nl-NL" sz="1800" dirty="0"/>
                  <a:t>More </a:t>
                </a:r>
                <a:r>
                  <a:rPr lang="nl-NL" sz="1800" dirty="0" err="1"/>
                  <a:t>variation</a:t>
                </a:r>
                <a:r>
                  <a:rPr lang="nl-NL" sz="1800" dirty="0"/>
                  <a:t> in </a:t>
                </a:r>
                <a:r>
                  <a:rPr lang="nl-NL" sz="1800" dirty="0" err="1"/>
                  <a:t>results</a:t>
                </a:r>
                <a:endParaRPr lang="nl-NL" sz="1800" dirty="0"/>
              </a:p>
              <a:p>
                <a:pPr marL="823912" lvl="5" indent="-285750">
                  <a:buFont typeface="Arial" panose="020B0604020202020204" pitchFamily="34" charset="0"/>
                  <a:buChar char="•"/>
                </a:pPr>
                <a:r>
                  <a:rPr lang="nl-NL" sz="1800" dirty="0"/>
                  <a:t>But </a:t>
                </a:r>
                <a:r>
                  <a:rPr lang="nl-NL" sz="1800" dirty="0" err="1"/>
                  <a:t>can</a:t>
                </a:r>
                <a:r>
                  <a:rPr lang="nl-NL" sz="1800" dirty="0"/>
                  <a:t> </a:t>
                </a:r>
                <a:r>
                  <a:rPr lang="nl-NL" sz="1800" dirty="0" err="1"/>
                  <a:t>still</a:t>
                </a:r>
                <a:r>
                  <a:rPr lang="nl-NL" sz="1800" dirty="0"/>
                  <a:t> </a:t>
                </a:r>
                <a:r>
                  <a:rPr lang="nl-NL" sz="1800" dirty="0" err="1"/>
                  <a:t>yield</a:t>
                </a:r>
                <a:r>
                  <a:rPr lang="nl-NL" sz="1800" dirty="0"/>
                  <a:t> </a:t>
                </a:r>
                <a:r>
                  <a:rPr lang="nl-NL" sz="1800" dirty="0" err="1"/>
                  <a:t>improved</a:t>
                </a:r>
                <a:r>
                  <a:rPr lang="nl-NL" sz="1800" dirty="0"/>
                  <a:t> </a:t>
                </a:r>
                <a:r>
                  <a:rPr lang="nl-NL" sz="1800" dirty="0" err="1"/>
                  <a:t>costs</a:t>
                </a:r>
                <a:r>
                  <a:rPr lang="nl-NL" sz="1800" dirty="0"/>
                  <a:t> in </a:t>
                </a:r>
                <a:r>
                  <a:rPr lang="nl-NL" sz="1800" dirty="0" err="1"/>
                  <a:t>some</a:t>
                </a:r>
                <a:r>
                  <a:rPr lang="nl-NL" sz="1800" dirty="0"/>
                  <a:t> cases</a:t>
                </a:r>
              </a:p>
              <a:p>
                <a:pPr lvl="4" indent="0">
                  <a:buNone/>
                </a:pPr>
                <a:endParaRPr lang="nl-NL" sz="1800" dirty="0"/>
              </a:p>
              <a:p>
                <a:pPr marL="823912" lvl="5" indent="-285750">
                  <a:buFont typeface="Arial" panose="020B0604020202020204" pitchFamily="34" charset="0"/>
                  <a:buChar char="•"/>
                </a:pPr>
                <a:endParaRPr lang="nl-NL" sz="1800" dirty="0"/>
              </a:p>
            </p:txBody>
          </p:sp>
        </mc:Choice>
        <mc:Fallback>
          <p:sp>
            <p:nvSpPr>
              <p:cNvPr id="2" name="Tijdelijke aanduiding voor verticale tekst 10">
                <a:extLst>
                  <a:ext uri="{FF2B5EF4-FFF2-40B4-BE49-F238E27FC236}">
                    <a16:creationId xmlns:a16="http://schemas.microsoft.com/office/drawing/2014/main" id="{248E446C-F897-4B84-6F95-CD0B417308E6}"/>
                  </a:ext>
                </a:extLst>
              </p:cNvPr>
              <p:cNvSpPr txBox="1">
                <a:spLocks noGrp="1" noRot="1" noChangeAspect="1" noMove="1" noResize="1" noEditPoints="1" noAdjustHandles="1" noChangeArrowheads="1" noChangeShapeType="1" noTextEdit="1"/>
              </p:cNvSpPr>
              <p:nvPr>
                <p:ph type="body" idx="1"/>
              </p:nvPr>
            </p:nvSpPr>
            <p:spPr>
              <a:xfrm>
                <a:off x="698499" y="1591899"/>
                <a:ext cx="4082399" cy="5266101"/>
              </a:xfrm>
              <a:prstGeom prst="rect">
                <a:avLst/>
              </a:prstGeom>
              <a:blipFill>
                <a:blip r:embed="rId3"/>
                <a:stretch>
                  <a:fillRect l="-3288" t="-196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47</a:t>
            </a:fld>
            <a:endParaRPr lang="en-NL"/>
          </a:p>
        </p:txBody>
      </p:sp>
      <p:pic>
        <p:nvPicPr>
          <p:cNvPr id="3" name="Picture 2" descr="A graph with a bar graph&#10;&#10;Description automatically generated">
            <a:extLst>
              <a:ext uri="{FF2B5EF4-FFF2-40B4-BE49-F238E27FC236}">
                <a16:creationId xmlns:a16="http://schemas.microsoft.com/office/drawing/2014/main" id="{1D4E93F0-9B2C-BB4B-5329-E6710B0A3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4020" y="1652673"/>
            <a:ext cx="7411102" cy="423491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393C028-7180-B614-61F2-02A5C954D4E9}"/>
                  </a:ext>
                </a:extLst>
              </p:cNvPr>
              <p:cNvSpPr txBox="1"/>
              <p:nvPr/>
            </p:nvSpPr>
            <p:spPr>
              <a:xfrm>
                <a:off x="5474772" y="5948364"/>
                <a:ext cx="66103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1" dirty="0"/>
                  <a:t>Based on optimized case </a:t>
                </a:r>
                <a:r>
                  <a:rPr lang="en-US" b="0" i="1" dirty="0" err="1"/>
                  <a:t>w</a:t>
                </a:r>
                <a:r>
                  <a:rPr lang="en-US" b="0" i="1" dirty="0"/>
                  <a:t>ith</a:t>
                </a:r>
              </a:p>
              <a:p>
                <a14:m>
                  <m:oMath xmlns:m="http://schemas.openxmlformats.org/officeDocument/2006/math">
                    <m:r>
                      <a:rPr lang="en-US" b="0" i="1" smtClean="0">
                        <a:latin typeface="Cambria Math" panose="02040503050406030204" pitchFamily="18" charset="0"/>
                      </a:rPr>
                      <m:t>𝛼</m:t>
                    </m:r>
                  </m:oMath>
                </a14:m>
                <a:r>
                  <a:rPr lang="en-US" b="0" i="1" dirty="0"/>
                  <a:t> = [1.62, 1.14, 1.17, 0.10, 0.22, 0.10, 0.10]</a:t>
                </a:r>
              </a:p>
            </p:txBody>
          </p:sp>
        </mc:Choice>
        <mc:Fallback>
          <p:sp>
            <p:nvSpPr>
              <p:cNvPr id="6" name="TextBox 5">
                <a:extLst>
                  <a:ext uri="{FF2B5EF4-FFF2-40B4-BE49-F238E27FC236}">
                    <a16:creationId xmlns:a16="http://schemas.microsoft.com/office/drawing/2014/main" id="{F393C028-7180-B614-61F2-02A5C954D4E9}"/>
                  </a:ext>
                </a:extLst>
              </p:cNvPr>
              <p:cNvSpPr txBox="1">
                <a:spLocks noRot="1" noChangeAspect="1" noMove="1" noResize="1" noEditPoints="1" noAdjustHandles="1" noChangeArrowheads="1" noChangeShapeType="1" noTextEdit="1"/>
              </p:cNvSpPr>
              <p:nvPr/>
            </p:nvSpPr>
            <p:spPr>
              <a:xfrm>
                <a:off x="5474772" y="5948364"/>
                <a:ext cx="6610350" cy="646331"/>
              </a:xfrm>
              <a:prstGeom prst="rect">
                <a:avLst/>
              </a:prstGeom>
              <a:blipFill>
                <a:blip r:embed="rId5"/>
                <a:stretch>
                  <a:fillRect l="-738" t="-5660" b="-14151"/>
                </a:stretch>
              </a:blipFill>
              <a:ln w="12700" cap="flat">
                <a:noFill/>
                <a:miter lim="400000"/>
              </a:ln>
              <a:effectLst/>
            </p:spPr>
            <p:txBody>
              <a:bodyPr/>
              <a:lstStyle/>
              <a:p>
                <a:r>
                  <a:rPr lang="en-GB">
                    <a:noFill/>
                  </a:rPr>
                  <a:t> </a:t>
                </a:r>
              </a:p>
            </p:txBody>
          </p:sp>
        </mc:Fallback>
      </mc:AlternateContent>
    </p:spTree>
    <p:extLst>
      <p:ext uri="{BB962C8B-B14F-4D97-AF65-F5344CB8AC3E}">
        <p14:creationId xmlns:p14="http://schemas.microsoft.com/office/powerpoint/2010/main" val="1201376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C6BD5-F668-5613-F8F1-EA7BCE9E0F9B}"/>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FA6644A2-DE0B-9B90-DC76-F6B6BBA70083}"/>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Design </a:t>
            </a:r>
            <a:r>
              <a:rPr lang="nl-NL" dirty="0" err="1"/>
              <a:t>considerations</a:t>
            </a:r>
            <a:r>
              <a:rPr lang="nl-NL" dirty="0"/>
              <a:t> | </a:t>
            </a:r>
            <a:r>
              <a:rPr lang="nl-NL" dirty="0" err="1"/>
              <a:t>Propulsion</a:t>
            </a:r>
            <a:r>
              <a:rPr lang="nl-NL" dirty="0"/>
              <a:t> </a:t>
            </a:r>
            <a:r>
              <a:rPr lang="nl-NL" dirty="0" err="1"/>
              <a:t>subsystem</a:t>
            </a:r>
            <a:endParaRPr dirty="0"/>
          </a:p>
        </p:txBody>
      </p:sp>
      <mc:AlternateContent xmlns:mc="http://schemas.openxmlformats.org/markup-compatibility/2006">
        <mc:Choice xmlns:a14="http://schemas.microsoft.com/office/drawing/2010/main" Requires="a14">
          <p:sp>
            <p:nvSpPr>
              <p:cNvPr id="2" name="Tijdelijke aanduiding voor verticale tekst 10">
                <a:extLst>
                  <a:ext uri="{FF2B5EF4-FFF2-40B4-BE49-F238E27FC236}">
                    <a16:creationId xmlns:a16="http://schemas.microsoft.com/office/drawing/2014/main" id="{7DE7BAAF-3AA2-35D6-1D4B-F79424A7166A}"/>
                  </a:ext>
                </a:extLst>
              </p:cNvPr>
              <p:cNvSpPr txBox="1">
                <a:spLocks noGrp="1"/>
              </p:cNvSpPr>
              <p:nvPr>
                <p:ph type="body" idx="1"/>
              </p:nvPr>
            </p:nvSpPr>
            <p:spPr>
              <a:xfrm>
                <a:off x="698499" y="1591899"/>
                <a:ext cx="4082399" cy="5266101"/>
              </a:xfrm>
              <a:prstGeom prst="rect">
                <a:avLst/>
              </a:prstGeom>
            </p:spPr>
            <p:txBody>
              <a:bodyPr>
                <a:normAutofit/>
              </a:bodyPr>
              <a:lstStyle/>
              <a:p>
                <a:pPr marL="285750" lvl="3" indent="-285750">
                  <a:buFont typeface="Arial" panose="020B0604020202020204" pitchFamily="34" charset="0"/>
                  <a:buChar char="•"/>
                </a:pPr>
                <a14:m>
                  <m:oMath xmlns:m="http://schemas.openxmlformats.org/officeDocument/2006/math">
                    <m:r>
                      <m:rPr>
                        <m:sty m:val="p"/>
                      </m:rPr>
                      <a:rPr lang="en-US" sz="1800">
                        <a:latin typeface="Cambria Math" panose="02040503050406030204" pitchFamily="18" charset="0"/>
                      </a:rPr>
                      <m:t>Δ</m:t>
                    </m:r>
                    <m:r>
                      <a:rPr lang="en-US" sz="1800" i="1">
                        <a:latin typeface="Cambria Math" panose="02040503050406030204" pitchFamily="18" charset="0"/>
                      </a:rPr>
                      <m:t>𝑉</m:t>
                    </m:r>
                  </m:oMath>
                </a14:m>
                <a:r>
                  <a:rPr lang="nl-NL" sz="1800" dirty="0"/>
                  <a:t> </a:t>
                </a:r>
                <a:r>
                  <a:rPr lang="nl-NL" sz="1800" dirty="0" err="1"/>
                  <a:t>specifications</a:t>
                </a:r>
                <a:r>
                  <a:rPr lang="nl-NL" sz="1800" dirty="0"/>
                  <a:t> of LUMIO </a:t>
                </a:r>
                <a:r>
                  <a:rPr lang="nl-NL" sz="1800" dirty="0" err="1"/>
                  <a:t>propulsion</a:t>
                </a:r>
                <a:r>
                  <a:rPr lang="nl-NL" sz="1800" dirty="0"/>
                  <a:t> </a:t>
                </a:r>
                <a:r>
                  <a:rPr lang="nl-NL" sz="1800" dirty="0" err="1"/>
                  <a:t>subsystem</a:t>
                </a:r>
                <a:r>
                  <a:rPr lang="nl-NL" sz="1800" dirty="0"/>
                  <a:t>:</a:t>
                </a:r>
              </a:p>
              <a:p>
                <a:pPr marL="549275" lvl="4" indent="-285750">
                  <a:buFont typeface="Arial" panose="020B0604020202020204" pitchFamily="34" charset="0"/>
                  <a:buChar char="•"/>
                </a:pPr>
                <a:r>
                  <a:rPr lang="nl-NL" sz="1800" dirty="0"/>
                  <a:t>Minimum of 0.003 m/s</a:t>
                </a:r>
              </a:p>
              <a:p>
                <a:pPr lvl="4" indent="0">
                  <a:buNone/>
                </a:pPr>
                <a:endParaRPr lang="nl-NL" sz="1800" dirty="0"/>
              </a:p>
              <a:p>
                <a:pPr marL="285750" lvl="3" indent="-285750">
                  <a:buFont typeface="Arial" panose="020B0604020202020204" pitchFamily="34" charset="0"/>
                  <a:buChar char="•"/>
                </a:pPr>
                <a:r>
                  <a:rPr lang="nl-NL" sz="1800" dirty="0"/>
                  <a:t>Effect on </a:t>
                </a:r>
                <a14:m>
                  <m:oMath xmlns:m="http://schemas.openxmlformats.org/officeDocument/2006/math">
                    <m:r>
                      <m:rPr>
                        <m:sty m:val="p"/>
                      </m:rPr>
                      <a:rPr lang="en-US" sz="1800">
                        <a:latin typeface="Cambria Math" panose="02040503050406030204" pitchFamily="18" charset="0"/>
                      </a:rPr>
                      <m:t>Δ</m:t>
                    </m:r>
                    <m:r>
                      <a:rPr lang="en-US" sz="1800" i="1">
                        <a:latin typeface="Cambria Math" panose="02040503050406030204" pitchFamily="18" charset="0"/>
                      </a:rPr>
                      <m:t>𝑉</m:t>
                    </m:r>
                  </m:oMath>
                </a14:m>
                <a:r>
                  <a:rPr lang="nl-NL" sz="1800" dirty="0"/>
                  <a:t>:</a:t>
                </a:r>
              </a:p>
              <a:p>
                <a:pPr marL="549275" lvl="4" indent="-285750">
                  <a:buFont typeface="Arial" panose="020B0604020202020204" pitchFamily="34" charset="0"/>
                  <a:buChar char="•"/>
                </a:pPr>
                <a:r>
                  <a:rPr lang="nl-NL" sz="1800" dirty="0" err="1"/>
                  <a:t>Some</a:t>
                </a:r>
                <a:r>
                  <a:rPr lang="nl-NL" sz="1800" dirty="0"/>
                  <a:t> </a:t>
                </a:r>
                <a:r>
                  <a:rPr lang="nl-NL" sz="1800" dirty="0" err="1"/>
                  <a:t>increase</a:t>
                </a:r>
                <a:r>
                  <a:rPr lang="nl-NL" sz="1800" dirty="0"/>
                  <a:t>:</a:t>
                </a:r>
              </a:p>
              <a:p>
                <a:pPr marL="823912" lvl="5" indent="-285750">
                  <a:buFont typeface="Arial" panose="020B0604020202020204" pitchFamily="34" charset="0"/>
                  <a:buChar char="•"/>
                </a:pPr>
                <a:r>
                  <a:rPr lang="nl-NL" sz="1800" dirty="0"/>
                  <a:t>0.280 m/s </a:t>
                </a:r>
                <a:r>
                  <a:rPr lang="nl-NL" sz="1800" dirty="0" err="1"/>
                  <a:t>to</a:t>
                </a:r>
                <a:r>
                  <a:rPr lang="nl-NL" sz="1800" dirty="0"/>
                  <a:t> 0.510 m/s</a:t>
                </a:r>
              </a:p>
              <a:p>
                <a:pPr marL="549275" lvl="4" indent="-285750">
                  <a:buFont typeface="Arial" panose="020B0604020202020204" pitchFamily="34" charset="0"/>
                  <a:buChar char="•"/>
                </a:pPr>
                <a:r>
                  <a:rPr lang="nl-NL" sz="1800" dirty="0" err="1"/>
                  <a:t>Optimization</a:t>
                </a:r>
                <a:r>
                  <a:rPr lang="nl-NL" sz="1800" dirty="0"/>
                  <a:t>:</a:t>
                </a:r>
              </a:p>
              <a:p>
                <a:pPr marL="823912" lvl="5" indent="-285750">
                  <a:buFont typeface="Arial" panose="020B0604020202020204" pitchFamily="34" charset="0"/>
                  <a:buChar char="•"/>
                </a:pPr>
                <a:r>
                  <a:rPr lang="nl-NL" sz="1800" dirty="0"/>
                  <a:t>More </a:t>
                </a:r>
                <a:r>
                  <a:rPr lang="nl-NL" sz="1800" dirty="0" err="1"/>
                  <a:t>variation</a:t>
                </a:r>
                <a:r>
                  <a:rPr lang="nl-NL" sz="1800" dirty="0"/>
                  <a:t> in </a:t>
                </a:r>
                <a:r>
                  <a:rPr lang="nl-NL" sz="1800" dirty="0" err="1"/>
                  <a:t>results</a:t>
                </a:r>
                <a:endParaRPr lang="nl-NL" sz="1800" dirty="0"/>
              </a:p>
              <a:p>
                <a:pPr marL="823912" lvl="5" indent="-285750">
                  <a:buFont typeface="Arial" panose="020B0604020202020204" pitchFamily="34" charset="0"/>
                  <a:buChar char="•"/>
                </a:pPr>
                <a:r>
                  <a:rPr lang="nl-NL" sz="1800" dirty="0"/>
                  <a:t>But </a:t>
                </a:r>
                <a:r>
                  <a:rPr lang="nl-NL" sz="1800" dirty="0" err="1"/>
                  <a:t>can</a:t>
                </a:r>
                <a:r>
                  <a:rPr lang="nl-NL" sz="1800" dirty="0"/>
                  <a:t> </a:t>
                </a:r>
                <a:r>
                  <a:rPr lang="nl-NL" sz="1800" dirty="0" err="1"/>
                  <a:t>still</a:t>
                </a:r>
                <a:r>
                  <a:rPr lang="nl-NL" sz="1800" dirty="0"/>
                  <a:t> </a:t>
                </a:r>
                <a:r>
                  <a:rPr lang="nl-NL" sz="1800" dirty="0" err="1"/>
                  <a:t>yield</a:t>
                </a:r>
                <a:r>
                  <a:rPr lang="nl-NL" sz="1800" dirty="0"/>
                  <a:t> </a:t>
                </a:r>
                <a:r>
                  <a:rPr lang="nl-NL" sz="1800" dirty="0" err="1"/>
                  <a:t>improved</a:t>
                </a:r>
                <a:r>
                  <a:rPr lang="nl-NL" sz="1800" dirty="0"/>
                  <a:t> </a:t>
                </a:r>
                <a:r>
                  <a:rPr lang="nl-NL" sz="1800" dirty="0" err="1"/>
                  <a:t>costs</a:t>
                </a:r>
                <a:r>
                  <a:rPr lang="nl-NL" sz="1800" dirty="0"/>
                  <a:t> in </a:t>
                </a:r>
                <a:r>
                  <a:rPr lang="nl-NL" sz="1800" dirty="0" err="1"/>
                  <a:t>some</a:t>
                </a:r>
                <a:r>
                  <a:rPr lang="nl-NL" sz="1800" dirty="0"/>
                  <a:t> cases</a:t>
                </a:r>
              </a:p>
              <a:p>
                <a:pPr lvl="3"/>
                <a:r>
                  <a:rPr lang="nl-NL" sz="1800" b="1" dirty="0" err="1"/>
                  <a:t>What</a:t>
                </a:r>
                <a:r>
                  <a:rPr lang="nl-NL" sz="1800" b="1" dirty="0"/>
                  <a:t> </a:t>
                </a:r>
                <a:r>
                  <a:rPr lang="nl-NL" sz="1800" b="1" dirty="0" err="1"/>
                  <a:t>if</a:t>
                </a:r>
                <a:r>
                  <a:rPr lang="nl-NL" sz="1800" b="1" dirty="0"/>
                  <a:t> 0.003 m/s </a:t>
                </a:r>
                <a:r>
                  <a:rPr lang="nl-NL" sz="1800" b="1" dirty="0" err="1"/>
                  <a:t>threshold</a:t>
                </a:r>
                <a:r>
                  <a:rPr lang="nl-NL" sz="1800" b="1" dirty="0"/>
                  <a:t> is </a:t>
                </a:r>
                <a:r>
                  <a:rPr lang="nl-NL" sz="1800" b="1" dirty="0" err="1"/>
                  <a:t>included</a:t>
                </a:r>
                <a:r>
                  <a:rPr lang="nl-NL" sz="1800" b="1" dirty="0"/>
                  <a:t> in </a:t>
                </a:r>
                <a:r>
                  <a:rPr lang="nl-NL" sz="1800" b="1" dirty="0" err="1"/>
                  <a:t>the</a:t>
                </a:r>
                <a:r>
                  <a:rPr lang="nl-NL" sz="1800" b="1" dirty="0"/>
                  <a:t> PSO </a:t>
                </a:r>
                <a:r>
                  <a:rPr lang="nl-NL" sz="1800" b="1" dirty="0" err="1"/>
                  <a:t>optimization</a:t>
                </a:r>
                <a:r>
                  <a:rPr lang="nl-NL" sz="1800" b="1" dirty="0"/>
                  <a:t> routine?</a:t>
                </a:r>
                <a:endParaRPr lang="nl-NL" sz="1800" dirty="0"/>
              </a:p>
              <a:p>
                <a:pPr marL="823912" lvl="5" indent="-285750">
                  <a:buFont typeface="Arial" panose="020B0604020202020204" pitchFamily="34" charset="0"/>
                  <a:buChar char="•"/>
                </a:pPr>
                <a:endParaRPr lang="nl-NL" sz="1800" dirty="0"/>
              </a:p>
              <a:p>
                <a:pPr marL="823912" lvl="5" indent="-285750">
                  <a:buFont typeface="Arial" panose="020B0604020202020204" pitchFamily="34" charset="0"/>
                  <a:buChar char="•"/>
                </a:pPr>
                <a:endParaRPr lang="nl-NL" sz="1800" dirty="0"/>
              </a:p>
            </p:txBody>
          </p:sp>
        </mc:Choice>
        <mc:Fallback>
          <p:sp>
            <p:nvSpPr>
              <p:cNvPr id="2" name="Tijdelijke aanduiding voor verticale tekst 10">
                <a:extLst>
                  <a:ext uri="{FF2B5EF4-FFF2-40B4-BE49-F238E27FC236}">
                    <a16:creationId xmlns:a16="http://schemas.microsoft.com/office/drawing/2014/main" id="{7DE7BAAF-3AA2-35D6-1D4B-F79424A7166A}"/>
                  </a:ext>
                </a:extLst>
              </p:cNvPr>
              <p:cNvSpPr txBox="1">
                <a:spLocks noGrp="1" noRot="1" noChangeAspect="1" noMove="1" noResize="1" noEditPoints="1" noAdjustHandles="1" noChangeArrowheads="1" noChangeShapeType="1" noTextEdit="1"/>
              </p:cNvSpPr>
              <p:nvPr>
                <p:ph type="body" idx="1"/>
              </p:nvPr>
            </p:nvSpPr>
            <p:spPr>
              <a:xfrm>
                <a:off x="698499" y="1591899"/>
                <a:ext cx="4082399" cy="5266101"/>
              </a:xfrm>
              <a:prstGeom prst="rect">
                <a:avLst/>
              </a:prstGeom>
              <a:blipFill>
                <a:blip r:embed="rId3"/>
                <a:stretch>
                  <a:fillRect l="-3587" t="-196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7094A1E-E08D-D6AD-A400-D7AFB091984D}"/>
              </a:ext>
            </a:extLst>
          </p:cNvPr>
          <p:cNvSpPr>
            <a:spLocks noGrp="1"/>
          </p:cNvSpPr>
          <p:nvPr>
            <p:ph type="sldNum" sz="quarter" idx="2"/>
          </p:nvPr>
        </p:nvSpPr>
        <p:spPr/>
        <p:txBody>
          <a:bodyPr/>
          <a:lstStyle/>
          <a:p>
            <a:fld id="{86CB4B4D-7CA3-9044-876B-883B54F8677D}" type="slidenum">
              <a:rPr lang="en-NL" smtClean="0"/>
              <a:t>48</a:t>
            </a:fld>
            <a:endParaRPr lang="en-NL"/>
          </a:p>
        </p:txBody>
      </p:sp>
      <p:pic>
        <p:nvPicPr>
          <p:cNvPr id="3" name="Picture 2" descr="A graph with a bar graph&#10;&#10;Description automatically generated">
            <a:extLst>
              <a:ext uri="{FF2B5EF4-FFF2-40B4-BE49-F238E27FC236}">
                <a16:creationId xmlns:a16="http://schemas.microsoft.com/office/drawing/2014/main" id="{84E9BEFC-C63A-A6C2-043F-FBD91B129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4020" y="1652673"/>
            <a:ext cx="7411102" cy="423491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9E50F7C-DFD4-F3A9-05EA-F52759A7C75F}"/>
                  </a:ext>
                </a:extLst>
              </p:cNvPr>
              <p:cNvSpPr txBox="1"/>
              <p:nvPr/>
            </p:nvSpPr>
            <p:spPr>
              <a:xfrm>
                <a:off x="5474772" y="5948364"/>
                <a:ext cx="66103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1" dirty="0"/>
                  <a:t>Based on optimized case </a:t>
                </a:r>
                <a:r>
                  <a:rPr lang="en-US" b="0" i="1" dirty="0" err="1"/>
                  <a:t>w</a:t>
                </a:r>
                <a:r>
                  <a:rPr lang="en-US" b="0" i="1" dirty="0"/>
                  <a:t>ith</a:t>
                </a:r>
              </a:p>
              <a:p>
                <a14:m>
                  <m:oMath xmlns:m="http://schemas.openxmlformats.org/officeDocument/2006/math">
                    <m:r>
                      <a:rPr lang="en-US" b="0" i="1" smtClean="0">
                        <a:latin typeface="Cambria Math" panose="02040503050406030204" pitchFamily="18" charset="0"/>
                      </a:rPr>
                      <m:t>𝛼</m:t>
                    </m:r>
                  </m:oMath>
                </a14:m>
                <a:r>
                  <a:rPr lang="en-US" b="0" i="1" dirty="0"/>
                  <a:t> = [1.62, 1.14, 1.17, 0.10, 0.22, 0.10, 0.10]</a:t>
                </a:r>
              </a:p>
            </p:txBody>
          </p:sp>
        </mc:Choice>
        <mc:Fallback>
          <p:sp>
            <p:nvSpPr>
              <p:cNvPr id="6" name="TextBox 5">
                <a:extLst>
                  <a:ext uri="{FF2B5EF4-FFF2-40B4-BE49-F238E27FC236}">
                    <a16:creationId xmlns:a16="http://schemas.microsoft.com/office/drawing/2014/main" id="{B9E50F7C-DFD4-F3A9-05EA-F52759A7C75F}"/>
                  </a:ext>
                </a:extLst>
              </p:cNvPr>
              <p:cNvSpPr txBox="1">
                <a:spLocks noRot="1" noChangeAspect="1" noMove="1" noResize="1" noEditPoints="1" noAdjustHandles="1" noChangeArrowheads="1" noChangeShapeType="1" noTextEdit="1"/>
              </p:cNvSpPr>
              <p:nvPr/>
            </p:nvSpPr>
            <p:spPr>
              <a:xfrm>
                <a:off x="5474772" y="5948364"/>
                <a:ext cx="6610350" cy="646331"/>
              </a:xfrm>
              <a:prstGeom prst="rect">
                <a:avLst/>
              </a:prstGeom>
              <a:blipFill>
                <a:blip r:embed="rId5"/>
                <a:stretch>
                  <a:fillRect l="-738" t="-5660" b="-14151"/>
                </a:stretch>
              </a:blipFill>
              <a:ln w="12700" cap="flat">
                <a:noFill/>
                <a:miter lim="400000"/>
              </a:ln>
              <a:effectLst/>
            </p:spPr>
            <p:txBody>
              <a:bodyPr/>
              <a:lstStyle/>
              <a:p>
                <a:r>
                  <a:rPr lang="en-GB">
                    <a:noFill/>
                  </a:rPr>
                  <a:t> </a:t>
                </a:r>
              </a:p>
            </p:txBody>
          </p:sp>
        </mc:Fallback>
      </mc:AlternateContent>
      <p:sp>
        <p:nvSpPr>
          <p:cNvPr id="7" name="Rectangle 6">
            <a:extLst>
              <a:ext uri="{FF2B5EF4-FFF2-40B4-BE49-F238E27FC236}">
                <a16:creationId xmlns:a16="http://schemas.microsoft.com/office/drawing/2014/main" id="{27284526-CBB7-1EDC-3014-26B6F5F47E0C}"/>
              </a:ext>
            </a:extLst>
          </p:cNvPr>
          <p:cNvSpPr/>
          <p:nvPr/>
        </p:nvSpPr>
        <p:spPr>
          <a:xfrm>
            <a:off x="6129295" y="2316564"/>
            <a:ext cx="5234030" cy="2971800"/>
          </a:xfrm>
          <a:prstGeom prst="rect">
            <a:avLst/>
          </a:prstGeom>
          <a:solidFill>
            <a:srgbClr val="FF0000">
              <a:alpha val="1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cxnSp>
        <p:nvCxnSpPr>
          <p:cNvPr id="9" name="Straight Connector 8">
            <a:extLst>
              <a:ext uri="{FF2B5EF4-FFF2-40B4-BE49-F238E27FC236}">
                <a16:creationId xmlns:a16="http://schemas.microsoft.com/office/drawing/2014/main" id="{1FFA3B41-BE06-F5F9-0FB2-C9727D11F726}"/>
              </a:ext>
            </a:extLst>
          </p:cNvPr>
          <p:cNvCxnSpPr>
            <a:cxnSpLocks/>
          </p:cNvCxnSpPr>
          <p:nvPr/>
        </p:nvCxnSpPr>
        <p:spPr>
          <a:xfrm flipH="1">
            <a:off x="6130485" y="2316564"/>
            <a:ext cx="7210" cy="2971800"/>
          </a:xfrm>
          <a:prstGeom prst="line">
            <a:avLst/>
          </a:prstGeom>
          <a:ln w="19050"/>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81CA7A24-9BEB-6F5F-40B5-B118D2874965}"/>
              </a:ext>
            </a:extLst>
          </p:cNvPr>
          <p:cNvSpPr/>
          <p:nvPr/>
        </p:nvSpPr>
        <p:spPr>
          <a:xfrm>
            <a:off x="5602420" y="2284812"/>
            <a:ext cx="522575" cy="3032575"/>
          </a:xfrm>
          <a:prstGeom prst="rect">
            <a:avLst/>
          </a:prstGeom>
          <a:solidFill>
            <a:srgbClr val="009B77">
              <a:alpha val="10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21424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FB654-C9FB-CD4B-0326-BB99A2A8899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57490C-A939-C620-6888-762B225412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0679" y="667774"/>
            <a:ext cx="10972819" cy="3657607"/>
          </a:xfrm>
          <a:prstGeom prst="rect">
            <a:avLst/>
          </a:prstGeom>
        </p:spPr>
      </p:pic>
      <p:sp>
        <p:nvSpPr>
          <p:cNvPr id="4" name="Slide Number Placeholder 3">
            <a:extLst>
              <a:ext uri="{FF2B5EF4-FFF2-40B4-BE49-F238E27FC236}">
                <a16:creationId xmlns:a16="http://schemas.microsoft.com/office/drawing/2014/main" id="{6D3CA82D-C2FC-51B9-62B6-8F589532BC56}"/>
              </a:ext>
            </a:extLst>
          </p:cNvPr>
          <p:cNvSpPr>
            <a:spLocks noGrp="1"/>
          </p:cNvSpPr>
          <p:nvPr>
            <p:ph type="sldNum" sz="quarter" idx="2"/>
          </p:nvPr>
        </p:nvSpPr>
        <p:spPr/>
        <p:txBody>
          <a:bodyPr/>
          <a:lstStyle/>
          <a:p>
            <a:fld id="{86CB4B4D-7CA3-9044-876B-883B54F8677D}" type="slidenum">
              <a:rPr lang="en-NL" smtClean="0"/>
              <a:t>49</a:t>
            </a:fld>
            <a:endParaRPr lang="en-NL"/>
          </a:p>
        </p:txBody>
      </p:sp>
      <p:pic>
        <p:nvPicPr>
          <p:cNvPr id="5" name="Picture 4" descr="A graph of a graph&#10;&#10;Description automatically generated with medium confidence">
            <a:extLst>
              <a:ext uri="{FF2B5EF4-FFF2-40B4-BE49-F238E27FC236}">
                <a16:creationId xmlns:a16="http://schemas.microsoft.com/office/drawing/2014/main" id="{131B54A6-8D8F-CC11-8FE2-22295B128862}"/>
              </a:ext>
            </a:extLst>
          </p:cNvPr>
          <p:cNvPicPr>
            <a:picLocks noChangeAspect="1"/>
          </p:cNvPicPr>
          <p:nvPr/>
        </p:nvPicPr>
        <p:blipFill>
          <a:blip r:embed="rId4">
            <a:extLst>
              <a:ext uri="{28A0092B-C50C-407E-A947-70E740481C1C}">
                <a14:useLocalDpi xmlns:a14="http://schemas.microsoft.com/office/drawing/2010/main" val="0"/>
              </a:ext>
            </a:extLst>
          </a:blip>
          <a:srcRect t="8273"/>
          <a:stretch/>
        </p:blipFill>
        <p:spPr>
          <a:xfrm>
            <a:off x="520679" y="3429000"/>
            <a:ext cx="10972822" cy="3355007"/>
          </a:xfrm>
          <a:prstGeom prst="rect">
            <a:avLst/>
          </a:prstGeom>
        </p:spPr>
      </p:pic>
      <p:cxnSp>
        <p:nvCxnSpPr>
          <p:cNvPr id="8" name="Straight Connector 7">
            <a:extLst>
              <a:ext uri="{FF2B5EF4-FFF2-40B4-BE49-F238E27FC236}">
                <a16:creationId xmlns:a16="http://schemas.microsoft.com/office/drawing/2014/main" id="{0BA9AF80-9FD4-83DB-A0F7-09CD155C6D62}"/>
              </a:ext>
            </a:extLst>
          </p:cNvPr>
          <p:cNvCxnSpPr>
            <a:cxnSpLocks/>
          </p:cNvCxnSpPr>
          <p:nvPr/>
        </p:nvCxnSpPr>
        <p:spPr>
          <a:xfrm>
            <a:off x="1314450" y="5394767"/>
            <a:ext cx="10066443" cy="0"/>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Tijdelijke aanduiding voor verticale tekst 10">
                <a:extLst>
                  <a:ext uri="{FF2B5EF4-FFF2-40B4-BE49-F238E27FC236}">
                    <a16:creationId xmlns:a16="http://schemas.microsoft.com/office/drawing/2014/main" id="{29EF2BC3-34E4-D3B7-F0F7-549AEFF1C7AF}"/>
                  </a:ext>
                </a:extLst>
              </p:cNvPr>
              <p:cNvSpPr txBox="1">
                <a:spLocks/>
              </p:cNvSpPr>
              <p:nvPr/>
            </p:nvSpPr>
            <p:spPr>
              <a:xfrm>
                <a:off x="9980174" y="3578032"/>
                <a:ext cx="1400719" cy="22266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lvl="3"/>
                <a14:m>
                  <m:oMath xmlns:m="http://schemas.openxmlformats.org/officeDocument/2006/math">
                    <m:r>
                      <a:rPr lang="en-US" sz="1200" b="1" i="1" u="sng" smtClean="0">
                        <a:latin typeface="Cambria Math" panose="02040503050406030204" pitchFamily="18" charset="0"/>
                      </a:rPr>
                      <m:t>𝜟</m:t>
                    </m:r>
                    <m:r>
                      <a:rPr lang="en-US" sz="1200" b="1" i="1" u="sng" smtClean="0">
                        <a:latin typeface="Cambria Math" panose="02040503050406030204" pitchFamily="18" charset="0"/>
                      </a:rPr>
                      <m:t>𝑽𝒊</m:t>
                    </m:r>
                  </m:oMath>
                </a14:m>
                <a:r>
                  <a:rPr lang="nl-NL" sz="1200" b="1" u="sng" dirty="0">
                    <a:latin typeface="DejaVu Sans" panose="020B0603030804020204" pitchFamily="34" charset="0"/>
                    <a:ea typeface="DejaVu Sans" panose="020B0603030804020204" pitchFamily="34" charset="0"/>
                    <a:cs typeface="DejaVu Sans" panose="020B0603030804020204" pitchFamily="34" charset="0"/>
                  </a:rPr>
                  <a:t> &gt; 0.003 m/s</a:t>
                </a:r>
              </a:p>
            </p:txBody>
          </p:sp>
        </mc:Choice>
        <mc:Fallback>
          <p:sp>
            <p:nvSpPr>
              <p:cNvPr id="10" name="Tijdelijke aanduiding voor verticale tekst 10">
                <a:extLst>
                  <a:ext uri="{FF2B5EF4-FFF2-40B4-BE49-F238E27FC236}">
                    <a16:creationId xmlns:a16="http://schemas.microsoft.com/office/drawing/2014/main" id="{29EF2BC3-34E4-D3B7-F0F7-549AEFF1C7AF}"/>
                  </a:ext>
                </a:extLst>
              </p:cNvPr>
              <p:cNvSpPr txBox="1">
                <a:spLocks noRot="1" noChangeAspect="1" noMove="1" noResize="1" noEditPoints="1" noAdjustHandles="1" noChangeArrowheads="1" noChangeShapeType="1" noTextEdit="1"/>
              </p:cNvSpPr>
              <p:nvPr/>
            </p:nvSpPr>
            <p:spPr>
              <a:xfrm>
                <a:off x="9980174" y="3578032"/>
                <a:ext cx="1400719" cy="222664"/>
              </a:xfrm>
              <a:prstGeom prst="rect">
                <a:avLst/>
              </a:prstGeom>
              <a:blipFill>
                <a:blip r:embed="rId5"/>
                <a:stretch>
                  <a:fillRect l="-3913" t="-30556" r="-1739" b="-16667"/>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ijdelijke aanduiding voor verticale tekst 10">
                <a:extLst>
                  <a:ext uri="{FF2B5EF4-FFF2-40B4-BE49-F238E27FC236}">
                    <a16:creationId xmlns:a16="http://schemas.microsoft.com/office/drawing/2014/main" id="{CB712A1C-2E33-F6FC-E00E-2B8BCA709B6E}"/>
                  </a:ext>
                </a:extLst>
              </p:cNvPr>
              <p:cNvSpPr txBox="1">
                <a:spLocks/>
              </p:cNvSpPr>
              <p:nvPr/>
            </p:nvSpPr>
            <p:spPr>
              <a:xfrm>
                <a:off x="9980174" y="1127252"/>
                <a:ext cx="1400719" cy="22266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lvl="3"/>
                <a14:m>
                  <m:oMath xmlns:m="http://schemas.openxmlformats.org/officeDocument/2006/math">
                    <m:r>
                      <a:rPr lang="en-US" sz="1200" b="1" i="1" u="sng" smtClean="0">
                        <a:latin typeface="Cambria Math" panose="02040503050406030204" pitchFamily="18" charset="0"/>
                      </a:rPr>
                      <m:t>𝜟</m:t>
                    </m:r>
                    <m:r>
                      <a:rPr lang="en-US" sz="1200" b="1" i="1" u="sng" smtClean="0">
                        <a:latin typeface="Cambria Math" panose="02040503050406030204" pitchFamily="18" charset="0"/>
                      </a:rPr>
                      <m:t>𝑽𝒊</m:t>
                    </m:r>
                  </m:oMath>
                </a14:m>
                <a:r>
                  <a:rPr lang="nl-NL" sz="1200" b="1" u="sng" dirty="0">
                    <a:latin typeface="DejaVu Sans" panose="020B0603030804020204" pitchFamily="34" charset="0"/>
                    <a:ea typeface="DejaVu Sans" panose="020B0603030804020204" pitchFamily="34" charset="0"/>
                    <a:cs typeface="DejaVu Sans" panose="020B0603030804020204" pitchFamily="34" charset="0"/>
                  </a:rPr>
                  <a:t> &gt; 0.000 m/s</a:t>
                </a:r>
              </a:p>
            </p:txBody>
          </p:sp>
        </mc:Choice>
        <mc:Fallback>
          <p:sp>
            <p:nvSpPr>
              <p:cNvPr id="11" name="Tijdelijke aanduiding voor verticale tekst 10">
                <a:extLst>
                  <a:ext uri="{FF2B5EF4-FFF2-40B4-BE49-F238E27FC236}">
                    <a16:creationId xmlns:a16="http://schemas.microsoft.com/office/drawing/2014/main" id="{CB712A1C-2E33-F6FC-E00E-2B8BCA709B6E}"/>
                  </a:ext>
                </a:extLst>
              </p:cNvPr>
              <p:cNvSpPr txBox="1">
                <a:spLocks noRot="1" noChangeAspect="1" noMove="1" noResize="1" noEditPoints="1" noAdjustHandles="1" noChangeArrowheads="1" noChangeShapeType="1" noTextEdit="1"/>
              </p:cNvSpPr>
              <p:nvPr/>
            </p:nvSpPr>
            <p:spPr>
              <a:xfrm>
                <a:off x="9980174" y="1127252"/>
                <a:ext cx="1400719" cy="222664"/>
              </a:xfrm>
              <a:prstGeom prst="rect">
                <a:avLst/>
              </a:prstGeom>
              <a:blipFill>
                <a:blip r:embed="rId6"/>
                <a:stretch>
                  <a:fillRect l="-3913" t="-30556" r="-1739" b="-16667"/>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GB">
                    <a:noFill/>
                  </a:rPr>
                  <a:t> </a:t>
                </a:r>
              </a:p>
            </p:txBody>
          </p:sp>
        </mc:Fallback>
      </mc:AlternateContent>
    </p:spTree>
    <p:extLst>
      <p:ext uri="{BB962C8B-B14F-4D97-AF65-F5344CB8AC3E}">
        <p14:creationId xmlns:p14="http://schemas.microsoft.com/office/powerpoint/2010/main" val="3386173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38410C-7416-6312-6C7F-A9DAFD46312A}"/>
              </a:ext>
            </a:extLst>
          </p:cNvPr>
          <p:cNvSpPr/>
          <p:nvPr/>
        </p:nvSpPr>
        <p:spPr>
          <a:xfrm>
            <a:off x="6327930" y="1479834"/>
            <a:ext cx="5037718" cy="5067300"/>
          </a:xfrm>
          <a:prstGeom prst="rect">
            <a:avLst/>
          </a:prstGeom>
          <a:solidFill>
            <a:srgbClr val="C4F2FF">
              <a:alpha val="2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p:sp>
        <p:nvSpPr>
          <p:cNvPr id="13" name="Rectangle 12">
            <a:extLst>
              <a:ext uri="{FF2B5EF4-FFF2-40B4-BE49-F238E27FC236}">
                <a16:creationId xmlns:a16="http://schemas.microsoft.com/office/drawing/2014/main" id="{474A8EF2-4AF5-0C4D-7B18-261A0467BDAF}"/>
              </a:ext>
            </a:extLst>
          </p:cNvPr>
          <p:cNvSpPr/>
          <p:nvPr/>
        </p:nvSpPr>
        <p:spPr>
          <a:xfrm>
            <a:off x="954863" y="1479834"/>
            <a:ext cx="5037718" cy="5067300"/>
          </a:xfrm>
          <a:prstGeom prst="rect">
            <a:avLst/>
          </a:prstGeom>
          <a:solidFill>
            <a:srgbClr val="C4F2FF">
              <a:alpha val="2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Scientific</a:t>
            </a:r>
            <a:r>
              <a:rPr lang="nl-NL" dirty="0"/>
              <a:t> context | Cis-</a:t>
            </a:r>
            <a:r>
              <a:rPr lang="nl-NL" dirty="0" err="1"/>
              <a:t>lunar</a:t>
            </a:r>
            <a:r>
              <a:rPr lang="nl-NL" dirty="0"/>
              <a:t> </a:t>
            </a:r>
            <a:r>
              <a:rPr lang="nl-NL" dirty="0" err="1"/>
              <a:t>navigation</a:t>
            </a:r>
            <a:endParaRPr dirty="0"/>
          </a:p>
        </p:txBody>
      </p:sp>
      <p:sp>
        <p:nvSpPr>
          <p:cNvPr id="3158" name="Tijdelijke aanduiding voor verticale tekst 10"/>
          <p:cNvSpPr txBox="1">
            <a:spLocks noGrp="1"/>
          </p:cNvSpPr>
          <p:nvPr>
            <p:ph type="body" idx="1"/>
          </p:nvPr>
        </p:nvSpPr>
        <p:spPr>
          <a:xfrm>
            <a:off x="1079499" y="1231981"/>
            <a:ext cx="5397501" cy="2888661"/>
          </a:xfrm>
          <a:prstGeom prst="rect">
            <a:avLst/>
          </a:prstGeom>
        </p:spPr>
        <p:txBody>
          <a:bodyPr>
            <a:normAutofit/>
          </a:bodyPr>
          <a:lstStyle/>
          <a:p>
            <a:pPr marL="549275" lvl="4" indent="-285750">
              <a:buFont typeface="Arial" panose="020B0604020202020204" pitchFamily="34" charset="0"/>
              <a:buChar char="•"/>
            </a:pPr>
            <a:endParaRPr lang="nl-NL" sz="1800" dirty="0"/>
          </a:p>
          <a:p>
            <a:pPr lvl="3"/>
            <a:r>
              <a:rPr lang="nl-NL" sz="1800" b="1" dirty="0" err="1">
                <a:solidFill>
                  <a:schemeClr val="accent1"/>
                </a:solidFill>
              </a:rPr>
              <a:t>Problem</a:t>
            </a:r>
            <a:endParaRPr lang="nl-NL" sz="1800" b="1" dirty="0">
              <a:solidFill>
                <a:schemeClr val="accent1"/>
              </a:solidFill>
            </a:endParaRPr>
          </a:p>
          <a:p>
            <a:pPr marL="549275" lvl="4" indent="-285750">
              <a:buFont typeface="Arial" panose="020B0604020202020204" pitchFamily="34" charset="0"/>
              <a:buChar char="•"/>
            </a:pPr>
            <a:r>
              <a:rPr lang="nl-NL" sz="1800" dirty="0" err="1"/>
              <a:t>Reliance</a:t>
            </a:r>
            <a:r>
              <a:rPr lang="nl-NL" sz="1800" dirty="0"/>
              <a:t> on </a:t>
            </a:r>
            <a:r>
              <a:rPr lang="nl-NL" sz="1800" dirty="0" err="1"/>
              <a:t>ground-based</a:t>
            </a:r>
            <a:r>
              <a:rPr lang="nl-NL" sz="1800" dirty="0"/>
              <a:t> tracking:</a:t>
            </a:r>
          </a:p>
          <a:p>
            <a:pPr marL="823912" lvl="5" indent="-285750">
              <a:buFont typeface="Arial" panose="020B0604020202020204" pitchFamily="34" charset="0"/>
              <a:buChar char="•"/>
            </a:pPr>
            <a:r>
              <a:rPr lang="nl-NL" sz="1800" dirty="0" err="1"/>
              <a:t>Crowded</a:t>
            </a:r>
            <a:r>
              <a:rPr lang="nl-NL" sz="1800" dirty="0"/>
              <a:t> </a:t>
            </a:r>
            <a:r>
              <a:rPr lang="nl-NL" sz="1800" dirty="0" err="1"/>
              <a:t>networks</a:t>
            </a:r>
            <a:endParaRPr lang="nl-NL" sz="1800" dirty="0"/>
          </a:p>
          <a:p>
            <a:pPr marL="823912" lvl="5" indent="-285750">
              <a:buFont typeface="Arial" panose="020B0604020202020204" pitchFamily="34" charset="0"/>
              <a:buChar char="•"/>
            </a:pPr>
            <a:r>
              <a:rPr lang="nl-NL" sz="1800" dirty="0" err="1"/>
              <a:t>Expensive</a:t>
            </a:r>
            <a:r>
              <a:rPr lang="nl-NL" sz="1800" dirty="0"/>
              <a:t> </a:t>
            </a:r>
            <a:r>
              <a:rPr lang="nl-NL" sz="1800" dirty="0" err="1"/>
              <a:t>operationally</a:t>
            </a:r>
            <a:endParaRPr lang="nl-NL" sz="1800" dirty="0"/>
          </a:p>
          <a:p>
            <a:pPr marL="823912" lvl="5" indent="-285750">
              <a:buFont typeface="Arial" panose="020B0604020202020204" pitchFamily="34" charset="0"/>
              <a:buChar char="•"/>
            </a:pPr>
            <a:r>
              <a:rPr lang="nl-NL" sz="1800" dirty="0" err="1"/>
              <a:t>Less</a:t>
            </a:r>
            <a:r>
              <a:rPr lang="nl-NL" sz="1800" dirty="0"/>
              <a:t> data sent</a:t>
            </a:r>
          </a:p>
        </p:txBody>
      </p:sp>
      <p:sp>
        <p:nvSpPr>
          <p:cNvPr id="9" name="TextBox 8">
            <a:extLst>
              <a:ext uri="{FF2B5EF4-FFF2-40B4-BE49-F238E27FC236}">
                <a16:creationId xmlns:a16="http://schemas.microsoft.com/office/drawing/2014/main" id="{87EEC316-E1B3-01EA-7E2C-39CDA6E1DB31}"/>
              </a:ext>
            </a:extLst>
          </p:cNvPr>
          <p:cNvSpPr txBox="1"/>
          <p:nvPr/>
        </p:nvSpPr>
        <p:spPr>
          <a:xfrm>
            <a:off x="8412480" y="2239541"/>
            <a:ext cx="1280160" cy="14994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p:sp>
        <p:nvSpPr>
          <p:cNvPr id="10" name="Tijdelijke aanduiding voor verticale tekst 10">
            <a:extLst>
              <a:ext uri="{FF2B5EF4-FFF2-40B4-BE49-F238E27FC236}">
                <a16:creationId xmlns:a16="http://schemas.microsoft.com/office/drawing/2014/main" id="{6D052B65-E086-6EEF-BA6B-9DBDDF91574D}"/>
              </a:ext>
            </a:extLst>
          </p:cNvPr>
          <p:cNvSpPr txBox="1">
            <a:spLocks/>
          </p:cNvSpPr>
          <p:nvPr/>
        </p:nvSpPr>
        <p:spPr>
          <a:xfrm>
            <a:off x="6446953" y="1636982"/>
            <a:ext cx="5397501"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lvl="3"/>
            <a:r>
              <a:rPr lang="nl-NL" sz="1800" b="1" dirty="0">
                <a:solidFill>
                  <a:schemeClr val="accent1"/>
                </a:solidFill>
              </a:rPr>
              <a:t>Solution: </a:t>
            </a:r>
            <a:r>
              <a:rPr lang="nl-NL" sz="1800" b="1" dirty="0" err="1">
                <a:solidFill>
                  <a:schemeClr val="accent1"/>
                </a:solidFill>
              </a:rPr>
              <a:t>inter-sat</a:t>
            </a:r>
            <a:r>
              <a:rPr lang="nl-NL" sz="1800" b="1" dirty="0">
                <a:solidFill>
                  <a:schemeClr val="accent1"/>
                </a:solidFill>
              </a:rPr>
              <a:t> </a:t>
            </a:r>
            <a:r>
              <a:rPr lang="nl-NL" sz="1800" b="1" dirty="0" err="1">
                <a:solidFill>
                  <a:schemeClr val="accent1"/>
                </a:solidFill>
              </a:rPr>
              <a:t>autonomous</a:t>
            </a:r>
            <a:r>
              <a:rPr lang="nl-NL" sz="1800" b="1" dirty="0">
                <a:solidFill>
                  <a:schemeClr val="accent1"/>
                </a:solidFill>
              </a:rPr>
              <a:t> </a:t>
            </a:r>
            <a:r>
              <a:rPr lang="nl-NL" sz="1800" b="1" dirty="0" err="1">
                <a:solidFill>
                  <a:schemeClr val="accent1"/>
                </a:solidFill>
              </a:rPr>
              <a:t>navigation</a:t>
            </a:r>
            <a:endParaRPr lang="nl-NL" sz="1800" b="1" dirty="0">
              <a:solidFill>
                <a:schemeClr val="accent1"/>
              </a:solidFill>
            </a:endParaRPr>
          </a:p>
          <a:p>
            <a:pPr marL="549275" lvl="4" indent="-285750">
              <a:buFont typeface="Arial" panose="020B0604020202020204" pitchFamily="34" charset="0"/>
              <a:buChar char="•"/>
            </a:pPr>
            <a:r>
              <a:rPr lang="nl-NL" sz="1800" dirty="0" err="1"/>
              <a:t>Lower</a:t>
            </a:r>
            <a:r>
              <a:rPr lang="nl-NL" sz="1800" dirty="0"/>
              <a:t> </a:t>
            </a:r>
            <a:r>
              <a:rPr lang="nl-NL" sz="1800" dirty="0" err="1"/>
              <a:t>operational</a:t>
            </a:r>
            <a:r>
              <a:rPr lang="nl-NL" sz="1800" dirty="0"/>
              <a:t> </a:t>
            </a:r>
            <a:r>
              <a:rPr lang="nl-NL" sz="1800" dirty="0" err="1"/>
              <a:t>costs</a:t>
            </a:r>
            <a:endParaRPr lang="nl-NL" sz="1800" dirty="0"/>
          </a:p>
          <a:p>
            <a:pPr marL="549275" lvl="4" indent="-285750">
              <a:buFont typeface="Arial" panose="020B0604020202020204" pitchFamily="34" charset="0"/>
              <a:buChar char="•"/>
            </a:pPr>
            <a:r>
              <a:rPr lang="nl-NL" sz="1800" dirty="0" err="1"/>
              <a:t>Used</a:t>
            </a:r>
            <a:r>
              <a:rPr lang="nl-NL" sz="1800" dirty="0"/>
              <a:t> </a:t>
            </a:r>
            <a:r>
              <a:rPr lang="nl-NL" sz="1800" dirty="0" err="1"/>
              <a:t>with</a:t>
            </a:r>
            <a:r>
              <a:rPr lang="nl-NL" sz="1800" dirty="0"/>
              <a:t> </a:t>
            </a:r>
            <a:r>
              <a:rPr lang="nl-NL" sz="1800" dirty="0" err="1"/>
              <a:t>existing</a:t>
            </a:r>
            <a:r>
              <a:rPr lang="nl-NL" sz="1800" dirty="0"/>
              <a:t> radio </a:t>
            </a:r>
            <a:r>
              <a:rPr lang="nl-NL" sz="1800" dirty="0" err="1"/>
              <a:t>technologies</a:t>
            </a:r>
            <a:endParaRPr lang="nl-NL" sz="1800" dirty="0"/>
          </a:p>
          <a:p>
            <a:pPr marL="549275" lvl="4" indent="-285750">
              <a:buFont typeface="Arial" panose="020B0604020202020204" pitchFamily="34" charset="0"/>
              <a:buChar char="•"/>
            </a:pPr>
            <a:r>
              <a:rPr lang="nl-NL" sz="1800" dirty="0" err="1"/>
              <a:t>Can</a:t>
            </a:r>
            <a:r>
              <a:rPr lang="nl-NL" sz="1800" dirty="0"/>
              <a:t> </a:t>
            </a:r>
            <a:r>
              <a:rPr lang="nl-NL" sz="1800" dirty="0" err="1"/>
              <a:t>be</a:t>
            </a:r>
            <a:r>
              <a:rPr lang="nl-NL" sz="1800" dirty="0"/>
              <a:t> </a:t>
            </a:r>
            <a:r>
              <a:rPr lang="nl-NL" sz="1800" dirty="0" err="1"/>
              <a:t>used</a:t>
            </a:r>
            <a:r>
              <a:rPr lang="nl-NL" sz="1800" dirty="0"/>
              <a:t> in </a:t>
            </a:r>
            <a:r>
              <a:rPr lang="nl-NL" sz="1800" dirty="0" err="1"/>
              <a:t>many</a:t>
            </a:r>
            <a:r>
              <a:rPr lang="nl-NL" sz="1800" dirty="0"/>
              <a:t> scenarios</a:t>
            </a:r>
          </a:p>
          <a:p>
            <a:pPr marL="823912" lvl="5" indent="-285750">
              <a:buFont typeface="Arial" panose="020B0604020202020204" pitchFamily="34" charset="0"/>
              <a:buChar char="•"/>
            </a:pPr>
            <a:endParaRPr lang="nl-NL" sz="1800" dirty="0"/>
          </a:p>
          <a:p>
            <a:pPr marL="823912" lvl="5" indent="-285750">
              <a:buFont typeface="Arial" panose="020B0604020202020204" pitchFamily="34" charset="0"/>
              <a:buChar char="•"/>
            </a:pPr>
            <a:endParaRPr lang="nl-NL" sz="1800" dirty="0"/>
          </a:p>
          <a:p>
            <a:pPr lvl="5" indent="0">
              <a:buFont typeface="Wingdings"/>
              <a:buNone/>
            </a:pPr>
            <a:endParaRPr lang="nl-NL" sz="1800" dirty="0"/>
          </a:p>
          <a:p>
            <a:pPr marL="285750" lvl="2" indent="-285750">
              <a:buFont typeface="Arial" panose="020B0604020202020204" pitchFamily="34" charset="0"/>
              <a:buChar char="•"/>
            </a:pPr>
            <a:endParaRPr lang="nl-NL" sz="1800" dirty="0"/>
          </a:p>
        </p:txBody>
      </p:sp>
      <p:pic>
        <p:nvPicPr>
          <p:cNvPr id="11" name="ISL">
            <a:hlinkClick r:id="" action="ppaction://media"/>
            <a:extLst>
              <a:ext uri="{FF2B5EF4-FFF2-40B4-BE49-F238E27FC236}">
                <a16:creationId xmlns:a16="http://schemas.microsoft.com/office/drawing/2014/main" id="{F0B819D6-02A7-7327-78ED-19965279E7A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762719" y="4039018"/>
            <a:ext cx="4168140" cy="2273018"/>
          </a:xfrm>
          <a:prstGeom prst="rect">
            <a:avLst/>
          </a:prstGeom>
        </p:spPr>
      </p:pic>
      <p:pic>
        <p:nvPicPr>
          <p:cNvPr id="12" name="Direct-to-Earth">
            <a:hlinkClick r:id="" action="ppaction://media"/>
            <a:extLst>
              <a:ext uri="{FF2B5EF4-FFF2-40B4-BE49-F238E27FC236}">
                <a16:creationId xmlns:a16="http://schemas.microsoft.com/office/drawing/2014/main" id="{4233DE0A-B736-1098-1003-FE963109894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495771" y="4039017"/>
            <a:ext cx="4040921" cy="22730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4" fill="hold"/>
                                        <p:tgtEl>
                                          <p:spTgt spid="12"/>
                                        </p:tgtEl>
                                      </p:cBhvr>
                                    </p:cmd>
                                  </p:childTnLst>
                                </p:cTn>
                              </p:par>
                            </p:childTnLst>
                          </p:cTn>
                        </p:par>
                        <p:par>
                          <p:cTn id="7" fill="hold">
                            <p:stCondLst>
                              <p:cond delay="3854"/>
                            </p:stCondLst>
                            <p:childTnLst>
                              <p:par>
                                <p:cTn id="8" presetID="1" presetClass="mediacall" presetSubtype="0" fill="hold" nodeType="afterEffect">
                                  <p:stCondLst>
                                    <p:cond delay="0"/>
                                  </p:stCondLst>
                                  <p:childTnLst>
                                    <p:cmd type="call" cmd="playFrom(0.0)">
                                      <p:cBhvr>
                                        <p:cTn id="9" dur="84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10" repeatCount="indefinite" fill="hold" display="0">
                  <p:stCondLst>
                    <p:cond delay="indefinite"/>
                  </p:stCondLst>
                </p:cTn>
                <p:tgtEl>
                  <p:spTgt spid="12"/>
                </p:tgtEl>
              </p:cMediaNode>
            </p:video>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video>
              <p:cMediaNode vol="80000" mute="1">
                <p:cTn id="16" repeatCount="indefinite" fill="hold" display="0">
                  <p:stCondLst>
                    <p:cond delay="indefinite"/>
                  </p:stCondLst>
                </p:cTn>
                <p:tgtEl>
                  <p:spTgt spid="11"/>
                </p:tgtEl>
              </p:cMediaNode>
            </p:video>
            <p:seq concurrent="1" nextAc="seek">
              <p:cTn id="17" restart="whenNotActive" fill="hold" evtFilter="cancelBubble" nodeType="interactiveSeq">
                <p:stCondLst>
                  <p:cond evt="onClick" delay="0">
                    <p:tgtEl>
                      <p:spTgt spid="1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Design </a:t>
            </a:r>
            <a:r>
              <a:rPr lang="nl-NL" dirty="0" err="1"/>
              <a:t>considerations</a:t>
            </a:r>
            <a:r>
              <a:rPr lang="nl-NL" dirty="0"/>
              <a:t> | </a:t>
            </a:r>
            <a:r>
              <a:rPr lang="nl-NL" dirty="0" err="1"/>
              <a:t>Propulsion</a:t>
            </a:r>
            <a:r>
              <a:rPr lang="nl-NL" dirty="0"/>
              <a:t> </a:t>
            </a:r>
            <a:r>
              <a:rPr lang="nl-NL" dirty="0" err="1"/>
              <a:t>subsystem</a:t>
            </a:r>
            <a:endParaRPr dirty="0"/>
          </a:p>
        </p:txBody>
      </p:sp>
      <mc:AlternateContent xmlns:mc="http://schemas.openxmlformats.org/markup-compatibility/2006" xmlns:a14="http://schemas.microsoft.com/office/drawing/2010/main">
        <mc:Choice Requires="a14">
          <p:sp>
            <p:nvSpPr>
              <p:cNvPr id="2" name="Tijdelijke aanduiding voor verticale tekst 10">
                <a:extLst>
                  <a:ext uri="{FF2B5EF4-FFF2-40B4-BE49-F238E27FC236}">
                    <a16:creationId xmlns:a16="http://schemas.microsoft.com/office/drawing/2014/main" id="{248E446C-F897-4B84-6F95-CD0B417308E6}"/>
                  </a:ext>
                </a:extLst>
              </p:cNvPr>
              <p:cNvSpPr txBox="1">
                <a:spLocks noGrp="1"/>
              </p:cNvSpPr>
              <p:nvPr>
                <p:ph type="body" idx="1"/>
              </p:nvPr>
            </p:nvSpPr>
            <p:spPr>
              <a:xfrm>
                <a:off x="698499" y="1591899"/>
                <a:ext cx="4475056" cy="1521772"/>
              </a:xfrm>
              <a:prstGeom prst="rect">
                <a:avLst/>
              </a:prstGeom>
            </p:spPr>
            <p:txBody>
              <a:bodyPr>
                <a:normAutofit/>
              </a:bodyPr>
              <a:lstStyle/>
              <a:p>
                <a:pPr lvl="3"/>
                <a:r>
                  <a:rPr lang="nl-NL" sz="1800" dirty="0" err="1"/>
                  <a:t>Optimization</a:t>
                </a:r>
                <a:r>
                  <a:rPr lang="nl-NL" sz="1800" dirty="0"/>
                  <a:t> </a:t>
                </a:r>
                <a:r>
                  <a:rPr lang="nl-NL" sz="1800" dirty="0" err="1"/>
                  <a:t>solutions</a:t>
                </a:r>
                <a:r>
                  <a:rPr lang="nl-NL" sz="1800" dirty="0"/>
                  <a:t>:</a:t>
                </a:r>
              </a:p>
              <a:p>
                <a:pPr marL="285750" lvl="3" indent="-285750">
                  <a:buFont typeface="Arial" panose="020B0604020202020204" pitchFamily="34" charset="0"/>
                  <a:buChar char="•"/>
                </a:pPr>
                <a:r>
                  <a:rPr lang="nl-NL" sz="1800" dirty="0"/>
                  <a:t>More </a:t>
                </a:r>
                <a:r>
                  <a:rPr lang="nl-NL" sz="1800" dirty="0" err="1"/>
                  <a:t>variation</a:t>
                </a:r>
                <a:r>
                  <a:rPr lang="nl-NL" sz="1800" dirty="0"/>
                  <a:t> in </a:t>
                </a:r>
                <a:r>
                  <a:rPr lang="nl-NL" sz="1800" dirty="0" err="1"/>
                  <a:t>results</a:t>
                </a:r>
                <a:endParaRPr lang="nl-NL" sz="1800" dirty="0"/>
              </a:p>
              <a:p>
                <a:pPr marL="285750" lvl="3" indent="-285750">
                  <a:buFont typeface="Arial" panose="020B0604020202020204" pitchFamily="34" charset="0"/>
                  <a:buChar char="•"/>
                </a:pPr>
                <a:r>
                  <a:rPr lang="nl-NL" sz="1800" dirty="0" err="1"/>
                  <a:t>Still</a:t>
                </a:r>
                <a:r>
                  <a:rPr lang="nl-NL" sz="1800" dirty="0"/>
                  <a:t> </a:t>
                </a:r>
                <a:r>
                  <a:rPr lang="nl-NL" sz="1800" dirty="0" err="1"/>
                  <a:t>improved</a:t>
                </a:r>
                <a:r>
                  <a:rPr lang="nl-NL" sz="1800" dirty="0"/>
                  <a:t> </a:t>
                </a:r>
                <a14:m>
                  <m:oMath xmlns:m="http://schemas.openxmlformats.org/officeDocument/2006/math">
                    <m:r>
                      <m:rPr>
                        <m:sty m:val="p"/>
                      </m:rPr>
                      <a:rPr lang="en-US" sz="1800" smtClean="0">
                        <a:latin typeface="Cambria Math" panose="02040503050406030204" pitchFamily="18" charset="0"/>
                      </a:rPr>
                      <m:t>Δ</m:t>
                    </m:r>
                    <m:r>
                      <a:rPr lang="en-US" sz="1800" i="1">
                        <a:latin typeface="Cambria Math" panose="02040503050406030204" pitchFamily="18" charset="0"/>
                      </a:rPr>
                      <m:t>𝑉</m:t>
                    </m:r>
                  </m:oMath>
                </a14:m>
                <a:endParaRPr lang="nl-NL" sz="1800" dirty="0"/>
              </a:p>
              <a:p>
                <a:pPr marL="285750" lvl="3" indent="-285750">
                  <a:buFont typeface="Arial" panose="020B0604020202020204" pitchFamily="34" charset="0"/>
                  <a:buChar char="•"/>
                </a:pPr>
                <a:r>
                  <a:rPr lang="nl-NL" sz="1800" dirty="0" err="1"/>
                  <a:t>Less</a:t>
                </a:r>
                <a:r>
                  <a:rPr lang="nl-NL" sz="1800" dirty="0"/>
                  <a:t> </a:t>
                </a:r>
                <a:r>
                  <a:rPr lang="nl-NL" sz="1800" dirty="0" err="1"/>
                  <a:t>variation</a:t>
                </a:r>
                <a:r>
                  <a:rPr lang="nl-NL" sz="1800" dirty="0"/>
                  <a:t> </a:t>
                </a:r>
                <a:r>
                  <a:rPr lang="nl-NL" sz="1800" dirty="0" err="1"/>
                  <a:t>for</a:t>
                </a:r>
                <a:r>
                  <a:rPr lang="nl-NL" sz="1800" dirty="0"/>
                  <a:t> </a:t>
                </a:r>
                <a:r>
                  <a:rPr lang="nl-NL" sz="1800" dirty="0" err="1"/>
                  <a:t>longer</a:t>
                </a:r>
                <a:r>
                  <a:rPr lang="nl-NL" sz="1800" dirty="0"/>
                  <a:t> </a:t>
                </a:r>
                <a:r>
                  <a:rPr lang="nl-NL" sz="1800" dirty="0" err="1"/>
                  <a:t>duration</a:t>
                </a:r>
                <a:endParaRPr lang="nl-NL" sz="1800" dirty="0"/>
              </a:p>
              <a:p>
                <a:pPr marL="549275" lvl="4" indent="-285750">
                  <a:buFont typeface="Arial" panose="020B0604020202020204" pitchFamily="34" charset="0"/>
                  <a:buChar char="•"/>
                </a:pPr>
                <a:endParaRPr lang="nl-NL" sz="1800" dirty="0"/>
              </a:p>
            </p:txBody>
          </p:sp>
        </mc:Choice>
        <mc:Fallback xmlns="">
          <p:sp>
            <p:nvSpPr>
              <p:cNvPr id="2" name="Tijdelijke aanduiding voor verticale tekst 10">
                <a:extLst>
                  <a:ext uri="{FF2B5EF4-FFF2-40B4-BE49-F238E27FC236}">
                    <a16:creationId xmlns:a16="http://schemas.microsoft.com/office/drawing/2014/main" id="{248E446C-F897-4B84-6F95-CD0B417308E6}"/>
                  </a:ext>
                </a:extLst>
              </p:cNvPr>
              <p:cNvSpPr txBox="1">
                <a:spLocks noGrp="1" noRot="1" noChangeAspect="1" noMove="1" noResize="1" noEditPoints="1" noAdjustHandles="1" noChangeArrowheads="1" noChangeShapeType="1" noTextEdit="1"/>
              </p:cNvSpPr>
              <p:nvPr>
                <p:ph type="body" idx="1"/>
              </p:nvPr>
            </p:nvSpPr>
            <p:spPr>
              <a:xfrm>
                <a:off x="698499" y="1591899"/>
                <a:ext cx="4475056" cy="1521772"/>
              </a:xfrm>
              <a:prstGeom prst="rect">
                <a:avLst/>
              </a:prstGeom>
              <a:blipFill>
                <a:blip r:embed="rId3"/>
                <a:stretch>
                  <a:fillRect l="-3270" t="-6800" b="-440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50</a:t>
            </a:fld>
            <a:endParaRPr lang="en-NL"/>
          </a:p>
        </p:txBody>
      </p:sp>
      <p:pic>
        <p:nvPicPr>
          <p:cNvPr id="6" name="Picture 5">
            <a:extLst>
              <a:ext uri="{FF2B5EF4-FFF2-40B4-BE49-F238E27FC236}">
                <a16:creationId xmlns:a16="http://schemas.microsoft.com/office/drawing/2014/main" id="{1C826EFB-09FB-430A-E7D0-9F1C450BE8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92421" y="3113671"/>
            <a:ext cx="9007158" cy="3602862"/>
          </a:xfrm>
          <a:prstGeom prst="rect">
            <a:avLst/>
          </a:prstGeom>
        </p:spPr>
      </p:pic>
    </p:spTree>
    <p:extLst>
      <p:ext uri="{BB962C8B-B14F-4D97-AF65-F5344CB8AC3E}">
        <p14:creationId xmlns:p14="http://schemas.microsoft.com/office/powerpoint/2010/main" val="978072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29C3C-6997-869F-249D-A50FB1A3E0F2}"/>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DC9E1BD2-3E75-9882-A118-7A2054B412E6}"/>
              </a:ext>
            </a:extLst>
          </p:cNvPr>
          <p:cNvSpPr txBox="1">
            <a:spLocks noGrp="1"/>
          </p:cNvSpPr>
          <p:nvPr>
            <p:ph type="title"/>
          </p:nvPr>
        </p:nvSpPr>
        <p:spPr>
          <a:xfrm>
            <a:off x="605821" y="3002356"/>
            <a:ext cx="10775072" cy="490401"/>
          </a:xfrm>
          <a:prstGeom prst="rect">
            <a:avLst/>
          </a:prstGeom>
        </p:spPr>
        <p:txBody>
          <a:bodyPr/>
          <a:lstStyle>
            <a:lvl1pPr defTabSz="850391">
              <a:tabLst>
                <a:tab pos="1155700" algn="l"/>
              </a:tabLst>
              <a:defRPr sz="2976"/>
            </a:lvl1pPr>
          </a:lstStyle>
          <a:p>
            <a:pPr algn="ctr"/>
            <a:r>
              <a:rPr lang="nl-NL" dirty="0"/>
              <a:t>Power budget</a:t>
            </a:r>
            <a:endParaRPr dirty="0"/>
          </a:p>
        </p:txBody>
      </p:sp>
      <p:sp>
        <p:nvSpPr>
          <p:cNvPr id="4" name="Slide Number Placeholder 3">
            <a:extLst>
              <a:ext uri="{FF2B5EF4-FFF2-40B4-BE49-F238E27FC236}">
                <a16:creationId xmlns:a16="http://schemas.microsoft.com/office/drawing/2014/main" id="{456EE283-CFFB-3BE3-9792-BE25A8E5823B}"/>
              </a:ext>
            </a:extLst>
          </p:cNvPr>
          <p:cNvSpPr>
            <a:spLocks noGrp="1"/>
          </p:cNvSpPr>
          <p:nvPr>
            <p:ph type="sldNum" sz="quarter" idx="2"/>
          </p:nvPr>
        </p:nvSpPr>
        <p:spPr/>
        <p:txBody>
          <a:bodyPr/>
          <a:lstStyle/>
          <a:p>
            <a:fld id="{86CB4B4D-7CA3-9044-876B-883B54F8677D}" type="slidenum">
              <a:rPr lang="en-NL" smtClean="0"/>
              <a:t>51</a:t>
            </a:fld>
            <a:endParaRPr lang="en-NL"/>
          </a:p>
        </p:txBody>
      </p:sp>
    </p:spTree>
    <p:extLst>
      <p:ext uri="{BB962C8B-B14F-4D97-AF65-F5344CB8AC3E}">
        <p14:creationId xmlns:p14="http://schemas.microsoft.com/office/powerpoint/2010/main" val="619841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97810-7484-3111-2113-797FA9981406}"/>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770E4338-095D-5BC7-D676-8DD2452692ED}"/>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Design </a:t>
            </a:r>
            <a:r>
              <a:rPr lang="nl-NL" dirty="0" err="1"/>
              <a:t>considerations</a:t>
            </a:r>
            <a:r>
              <a:rPr lang="nl-NL" dirty="0"/>
              <a:t> | Power budget</a:t>
            </a:r>
            <a:endParaRPr dirty="0"/>
          </a:p>
        </p:txBody>
      </p:sp>
      <p:sp>
        <p:nvSpPr>
          <p:cNvPr id="2" name="Tijdelijke aanduiding voor verticale tekst 10">
            <a:extLst>
              <a:ext uri="{FF2B5EF4-FFF2-40B4-BE49-F238E27FC236}">
                <a16:creationId xmlns:a16="http://schemas.microsoft.com/office/drawing/2014/main" id="{194026DE-B510-B1C5-8AF1-56DF3918F51A}"/>
              </a:ext>
            </a:extLst>
          </p:cNvPr>
          <p:cNvSpPr txBox="1">
            <a:spLocks noGrp="1"/>
          </p:cNvSpPr>
          <p:nvPr>
            <p:ph type="body" idx="1"/>
          </p:nvPr>
        </p:nvSpPr>
        <p:spPr>
          <a:xfrm>
            <a:off x="698499" y="1591899"/>
            <a:ext cx="9490530" cy="1521772"/>
          </a:xfrm>
          <a:prstGeom prst="rect">
            <a:avLst/>
          </a:prstGeom>
        </p:spPr>
        <p:txBody>
          <a:bodyPr>
            <a:normAutofit/>
          </a:bodyPr>
          <a:lstStyle/>
          <a:p>
            <a:pPr marL="285750" lvl="3" indent="-285750">
              <a:buFont typeface="Arial" panose="020B0604020202020204" pitchFamily="34" charset="0"/>
              <a:buChar char="•"/>
            </a:pPr>
            <a:r>
              <a:rPr lang="nl-NL" sz="1800" dirty="0"/>
              <a:t>Total tracking time </a:t>
            </a:r>
            <a:r>
              <a:rPr lang="nl-NL" sz="1800" dirty="0" err="1"/>
              <a:t>affects</a:t>
            </a:r>
            <a:r>
              <a:rPr lang="nl-NL" sz="1800" dirty="0"/>
              <a:t> power </a:t>
            </a:r>
            <a:r>
              <a:rPr lang="nl-NL" sz="1800" dirty="0" err="1"/>
              <a:t>consumption</a:t>
            </a:r>
            <a:endParaRPr lang="nl-NL" sz="1800" dirty="0"/>
          </a:p>
          <a:p>
            <a:pPr marL="285750" lvl="3" indent="-285750">
              <a:buFont typeface="Arial" panose="020B0604020202020204" pitchFamily="34" charset="0"/>
              <a:buChar char="•"/>
            </a:pPr>
            <a:r>
              <a:rPr lang="nl-NL" sz="1800" i="1" dirty="0" err="1"/>
              <a:t>Average</a:t>
            </a:r>
            <a:r>
              <a:rPr lang="nl-NL" sz="1800" i="1" dirty="0"/>
              <a:t> power </a:t>
            </a:r>
            <a:r>
              <a:rPr lang="nl-NL" sz="1800" dirty="0" err="1"/>
              <a:t>used</a:t>
            </a:r>
            <a:r>
              <a:rPr lang="nl-NL" sz="1800" dirty="0"/>
              <a:t> </a:t>
            </a:r>
            <a:r>
              <a:rPr lang="nl-NL" sz="1800" dirty="0" err="1"/>
              <a:t>to</a:t>
            </a:r>
            <a:r>
              <a:rPr lang="nl-NL" sz="1800" dirty="0"/>
              <a:t> </a:t>
            </a:r>
            <a:r>
              <a:rPr lang="nl-NL" sz="1800" dirty="0" err="1"/>
              <a:t>compare</a:t>
            </a:r>
            <a:r>
              <a:rPr lang="nl-NL" sz="1800" dirty="0"/>
              <a:t> cases</a:t>
            </a:r>
          </a:p>
          <a:p>
            <a:pPr marL="549275" lvl="4"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44485FBE-72BC-C41E-3001-D455A27AC19B}"/>
              </a:ext>
            </a:extLst>
          </p:cNvPr>
          <p:cNvSpPr>
            <a:spLocks noGrp="1"/>
          </p:cNvSpPr>
          <p:nvPr>
            <p:ph type="sldNum" sz="quarter" idx="2"/>
          </p:nvPr>
        </p:nvSpPr>
        <p:spPr/>
        <p:txBody>
          <a:bodyPr/>
          <a:lstStyle/>
          <a:p>
            <a:fld id="{86CB4B4D-7CA3-9044-876B-883B54F8677D}" type="slidenum">
              <a:rPr lang="en-NL" smtClean="0"/>
              <a:t>52</a:t>
            </a:fld>
            <a:endParaRPr lang="en-NL"/>
          </a:p>
        </p:txBody>
      </p:sp>
      <p:pic>
        <p:nvPicPr>
          <p:cNvPr id="9" name="Picture 8">
            <a:extLst>
              <a:ext uri="{FF2B5EF4-FFF2-40B4-BE49-F238E27FC236}">
                <a16:creationId xmlns:a16="http://schemas.microsoft.com/office/drawing/2014/main" id="{DCC5143B-6F1E-52FF-1E4F-11F7C294927D}"/>
              </a:ext>
            </a:extLst>
          </p:cNvPr>
          <p:cNvPicPr>
            <a:picLocks noChangeAspect="1"/>
          </p:cNvPicPr>
          <p:nvPr/>
        </p:nvPicPr>
        <p:blipFill>
          <a:blip r:embed="rId3"/>
          <a:srcRect b="18338"/>
          <a:stretch/>
        </p:blipFill>
        <p:spPr>
          <a:xfrm>
            <a:off x="708464" y="3320426"/>
            <a:ext cx="10775072" cy="1756541"/>
          </a:xfrm>
          <a:prstGeom prst="rect">
            <a:avLst/>
          </a:prstGeom>
        </p:spPr>
      </p:pic>
    </p:spTree>
    <p:extLst>
      <p:ext uri="{BB962C8B-B14F-4D97-AF65-F5344CB8AC3E}">
        <p14:creationId xmlns:p14="http://schemas.microsoft.com/office/powerpoint/2010/main" val="3346023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A6612-0A28-C44B-CA3A-44D7EC608BA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19DE0D9-AB70-FA00-9FFF-7F9D5BF39B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5374" y="1548430"/>
            <a:ext cx="7124008" cy="2849603"/>
          </a:xfrm>
          <a:prstGeom prst="rect">
            <a:avLst/>
          </a:prstGeom>
        </p:spPr>
      </p:pic>
      <p:sp>
        <p:nvSpPr>
          <p:cNvPr id="4" name="Slide Number Placeholder 3">
            <a:extLst>
              <a:ext uri="{FF2B5EF4-FFF2-40B4-BE49-F238E27FC236}">
                <a16:creationId xmlns:a16="http://schemas.microsoft.com/office/drawing/2014/main" id="{14430F53-7FA2-3734-0F88-FB13F8F62417}"/>
              </a:ext>
            </a:extLst>
          </p:cNvPr>
          <p:cNvSpPr>
            <a:spLocks noGrp="1"/>
          </p:cNvSpPr>
          <p:nvPr>
            <p:ph type="sldNum" sz="quarter" idx="2"/>
          </p:nvPr>
        </p:nvSpPr>
        <p:spPr/>
        <p:txBody>
          <a:bodyPr/>
          <a:lstStyle/>
          <a:p>
            <a:fld id="{86CB4B4D-7CA3-9044-876B-883B54F8677D}" type="slidenum">
              <a:rPr lang="en-NL" smtClean="0"/>
              <a:t>53</a:t>
            </a:fld>
            <a:endParaRPr lang="en-NL"/>
          </a:p>
        </p:txBody>
      </p:sp>
      <p:sp>
        <p:nvSpPr>
          <p:cNvPr id="8" name="Titel 9">
            <a:extLst>
              <a:ext uri="{FF2B5EF4-FFF2-40B4-BE49-F238E27FC236}">
                <a16:creationId xmlns:a16="http://schemas.microsoft.com/office/drawing/2014/main" id="{C93235B4-ECD3-4A1C-B1C0-ABDBB0DB27F6}"/>
              </a:ext>
            </a:extLst>
          </p:cNvPr>
          <p:cNvSpPr txBox="1">
            <a:spLocks noGrp="1"/>
          </p:cNvSpPr>
          <p:nvPr>
            <p:ph type="title"/>
          </p:nvPr>
        </p:nvSpPr>
        <p:spPr>
          <a:xfrm>
            <a:off x="698499" y="724904"/>
            <a:ext cx="11104034" cy="1161046"/>
          </a:xfrm>
          <a:prstGeom prst="rect">
            <a:avLst/>
          </a:prstGeom>
        </p:spPr>
        <p:txBody>
          <a:bodyPr>
            <a:normAutofit/>
          </a:bodyPr>
          <a:lstStyle>
            <a:lvl1pPr defTabSz="850391">
              <a:tabLst>
                <a:tab pos="1155700" algn="l"/>
              </a:tabLst>
              <a:defRPr sz="2976"/>
            </a:lvl1pPr>
          </a:lstStyle>
          <a:p>
            <a:r>
              <a:rPr lang="nl-NL" dirty="0" err="1"/>
              <a:t>Results</a:t>
            </a:r>
            <a:r>
              <a:rPr lang="nl-NL" dirty="0"/>
              <a:t> | Design </a:t>
            </a:r>
            <a:r>
              <a:rPr lang="nl-NL" dirty="0" err="1"/>
              <a:t>considerations</a:t>
            </a:r>
            <a:r>
              <a:rPr lang="nl-NL" dirty="0"/>
              <a:t> | Power budget</a:t>
            </a:r>
            <a:endParaRPr dirty="0"/>
          </a:p>
        </p:txBody>
      </p:sp>
      <p:sp>
        <p:nvSpPr>
          <p:cNvPr id="9" name="Tijdelijke aanduiding voor verticale tekst 10">
            <a:extLst>
              <a:ext uri="{FF2B5EF4-FFF2-40B4-BE49-F238E27FC236}">
                <a16:creationId xmlns:a16="http://schemas.microsoft.com/office/drawing/2014/main" id="{3B9C5B88-74BB-EF2D-3409-B0C79E2C838E}"/>
              </a:ext>
            </a:extLst>
          </p:cNvPr>
          <p:cNvSpPr txBox="1">
            <a:spLocks/>
          </p:cNvSpPr>
          <p:nvPr/>
        </p:nvSpPr>
        <p:spPr>
          <a:xfrm>
            <a:off x="698497" y="1627568"/>
            <a:ext cx="3948651" cy="3602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3" indent="-285750">
              <a:buFont typeface="Arial" panose="020B0604020202020204" pitchFamily="34" charset="0"/>
              <a:buChar char="•"/>
            </a:pPr>
            <a:r>
              <a:rPr lang="nl-NL" sz="1800" dirty="0"/>
              <a:t>Total tracking time </a:t>
            </a:r>
            <a:r>
              <a:rPr lang="nl-NL" sz="1800" dirty="0" err="1"/>
              <a:t>affects</a:t>
            </a:r>
            <a:r>
              <a:rPr lang="nl-NL" sz="1800" dirty="0"/>
              <a:t> power </a:t>
            </a:r>
            <a:r>
              <a:rPr lang="nl-NL" sz="1800" dirty="0" err="1"/>
              <a:t>consumption</a:t>
            </a:r>
            <a:endParaRPr lang="nl-NL" sz="1800" dirty="0"/>
          </a:p>
          <a:p>
            <a:pPr marL="285750" lvl="3" indent="-285750">
              <a:buFont typeface="Arial" panose="020B0604020202020204" pitchFamily="34" charset="0"/>
              <a:buChar char="•"/>
            </a:pPr>
            <a:r>
              <a:rPr lang="nl-NL" sz="1800" i="1" dirty="0" err="1"/>
              <a:t>Average</a:t>
            </a:r>
            <a:r>
              <a:rPr lang="nl-NL" sz="1800" i="1" dirty="0"/>
              <a:t> power </a:t>
            </a:r>
            <a:r>
              <a:rPr lang="nl-NL" sz="1800" dirty="0" err="1"/>
              <a:t>used</a:t>
            </a:r>
            <a:r>
              <a:rPr lang="nl-NL" sz="1800" dirty="0"/>
              <a:t> </a:t>
            </a:r>
            <a:r>
              <a:rPr lang="nl-NL" sz="1800" dirty="0" err="1"/>
              <a:t>to</a:t>
            </a:r>
            <a:r>
              <a:rPr lang="nl-NL" sz="1800" dirty="0"/>
              <a:t> </a:t>
            </a:r>
            <a:r>
              <a:rPr lang="nl-NL" sz="1800" dirty="0" err="1"/>
              <a:t>compare</a:t>
            </a:r>
            <a:r>
              <a:rPr lang="nl-NL" sz="1800" dirty="0"/>
              <a:t> cases</a:t>
            </a:r>
          </a:p>
        </p:txBody>
      </p:sp>
    </p:spTree>
    <p:extLst>
      <p:ext uri="{BB962C8B-B14F-4D97-AF65-F5344CB8AC3E}">
        <p14:creationId xmlns:p14="http://schemas.microsoft.com/office/powerpoint/2010/main" val="3092688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02443-79EB-F996-F7A5-9C35FCE5ED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473301-D4A3-57FA-0754-25C81F48AE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5374" y="1548430"/>
            <a:ext cx="7124008" cy="2849603"/>
          </a:xfrm>
          <a:prstGeom prst="rect">
            <a:avLst/>
          </a:prstGeom>
        </p:spPr>
      </p:pic>
      <p:sp>
        <p:nvSpPr>
          <p:cNvPr id="4" name="Slide Number Placeholder 3">
            <a:extLst>
              <a:ext uri="{FF2B5EF4-FFF2-40B4-BE49-F238E27FC236}">
                <a16:creationId xmlns:a16="http://schemas.microsoft.com/office/drawing/2014/main" id="{D7554905-254B-2E95-05FD-A5C54FFF3E52}"/>
              </a:ext>
            </a:extLst>
          </p:cNvPr>
          <p:cNvSpPr>
            <a:spLocks noGrp="1"/>
          </p:cNvSpPr>
          <p:nvPr>
            <p:ph type="sldNum" sz="quarter" idx="2"/>
          </p:nvPr>
        </p:nvSpPr>
        <p:spPr/>
        <p:txBody>
          <a:bodyPr/>
          <a:lstStyle/>
          <a:p>
            <a:fld id="{86CB4B4D-7CA3-9044-876B-883B54F8677D}" type="slidenum">
              <a:rPr lang="en-NL" smtClean="0"/>
              <a:t>54</a:t>
            </a:fld>
            <a:endParaRPr lang="en-NL"/>
          </a:p>
        </p:txBody>
      </p:sp>
      <p:sp>
        <p:nvSpPr>
          <p:cNvPr id="8" name="Titel 9">
            <a:extLst>
              <a:ext uri="{FF2B5EF4-FFF2-40B4-BE49-F238E27FC236}">
                <a16:creationId xmlns:a16="http://schemas.microsoft.com/office/drawing/2014/main" id="{1412BFFB-95AB-9B9E-0C00-C93266370229}"/>
              </a:ext>
            </a:extLst>
          </p:cNvPr>
          <p:cNvSpPr txBox="1">
            <a:spLocks noGrp="1"/>
          </p:cNvSpPr>
          <p:nvPr>
            <p:ph type="title"/>
          </p:nvPr>
        </p:nvSpPr>
        <p:spPr>
          <a:xfrm>
            <a:off x="698499" y="724904"/>
            <a:ext cx="11104034" cy="1161046"/>
          </a:xfrm>
          <a:prstGeom prst="rect">
            <a:avLst/>
          </a:prstGeom>
        </p:spPr>
        <p:txBody>
          <a:bodyPr>
            <a:normAutofit/>
          </a:bodyPr>
          <a:lstStyle>
            <a:lvl1pPr defTabSz="850391">
              <a:tabLst>
                <a:tab pos="1155700" algn="l"/>
              </a:tabLst>
              <a:defRPr sz="2976"/>
            </a:lvl1pPr>
          </a:lstStyle>
          <a:p>
            <a:r>
              <a:rPr lang="nl-NL" dirty="0" err="1"/>
              <a:t>Results</a:t>
            </a:r>
            <a:r>
              <a:rPr lang="nl-NL" dirty="0"/>
              <a:t> | Design </a:t>
            </a:r>
            <a:r>
              <a:rPr lang="nl-NL" dirty="0" err="1"/>
              <a:t>considerations</a:t>
            </a:r>
            <a:r>
              <a:rPr lang="nl-NL" dirty="0"/>
              <a:t> | Power budget</a:t>
            </a:r>
            <a:endParaRPr dirty="0"/>
          </a:p>
        </p:txBody>
      </p:sp>
      <p:sp>
        <p:nvSpPr>
          <p:cNvPr id="9" name="Tijdelijke aanduiding voor verticale tekst 10">
            <a:extLst>
              <a:ext uri="{FF2B5EF4-FFF2-40B4-BE49-F238E27FC236}">
                <a16:creationId xmlns:a16="http://schemas.microsoft.com/office/drawing/2014/main" id="{E71A5E4C-DCE0-C59C-938F-D45831E6893F}"/>
              </a:ext>
            </a:extLst>
          </p:cNvPr>
          <p:cNvSpPr txBox="1">
            <a:spLocks/>
          </p:cNvSpPr>
          <p:nvPr/>
        </p:nvSpPr>
        <p:spPr>
          <a:xfrm>
            <a:off x="698497" y="1627568"/>
            <a:ext cx="3948651" cy="3602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3" indent="-285750">
              <a:buFont typeface="Arial" panose="020B0604020202020204" pitchFamily="34" charset="0"/>
              <a:buChar char="•"/>
            </a:pPr>
            <a:r>
              <a:rPr lang="nl-NL" sz="1800" dirty="0"/>
              <a:t>Total tracking time </a:t>
            </a:r>
            <a:r>
              <a:rPr lang="nl-NL" sz="1800" dirty="0" err="1"/>
              <a:t>affects</a:t>
            </a:r>
            <a:r>
              <a:rPr lang="nl-NL" sz="1800" dirty="0"/>
              <a:t> power </a:t>
            </a:r>
            <a:r>
              <a:rPr lang="nl-NL" sz="1800" dirty="0" err="1"/>
              <a:t>consumption</a:t>
            </a:r>
            <a:endParaRPr lang="nl-NL" sz="1800" dirty="0"/>
          </a:p>
          <a:p>
            <a:pPr marL="285750" lvl="3" indent="-285750">
              <a:buFont typeface="Arial" panose="020B0604020202020204" pitchFamily="34" charset="0"/>
              <a:buChar char="•"/>
            </a:pPr>
            <a:r>
              <a:rPr lang="nl-NL" sz="1800" i="1" dirty="0" err="1"/>
              <a:t>Average</a:t>
            </a:r>
            <a:r>
              <a:rPr lang="nl-NL" sz="1800" i="1" dirty="0"/>
              <a:t> power </a:t>
            </a:r>
            <a:r>
              <a:rPr lang="nl-NL" sz="1800" dirty="0" err="1"/>
              <a:t>used</a:t>
            </a:r>
            <a:r>
              <a:rPr lang="nl-NL" sz="1800" dirty="0"/>
              <a:t> </a:t>
            </a:r>
            <a:r>
              <a:rPr lang="nl-NL" sz="1800" dirty="0" err="1"/>
              <a:t>to</a:t>
            </a:r>
            <a:r>
              <a:rPr lang="nl-NL" sz="1800" dirty="0"/>
              <a:t> </a:t>
            </a:r>
            <a:r>
              <a:rPr lang="nl-NL" sz="1800" dirty="0" err="1"/>
              <a:t>compare</a:t>
            </a:r>
            <a:r>
              <a:rPr lang="nl-NL" sz="1800" dirty="0"/>
              <a:t> cases</a:t>
            </a:r>
          </a:p>
          <a:p>
            <a:pPr marL="285750" lvl="3" indent="-285750">
              <a:buFont typeface="Arial" panose="020B0604020202020204" pitchFamily="34" charset="0"/>
              <a:buChar char="•"/>
            </a:pPr>
            <a:r>
              <a:rPr lang="nl-NL" sz="1800" dirty="0"/>
              <a:t>Power-</a:t>
            </a:r>
            <a:r>
              <a:rPr lang="el-GR" sz="1800" dirty="0"/>
              <a:t>Δ𝑉 </a:t>
            </a:r>
            <a:r>
              <a:rPr lang="nl-NL" sz="1800" dirty="0" err="1"/>
              <a:t>trade</a:t>
            </a:r>
            <a:r>
              <a:rPr lang="nl-NL" sz="1800" dirty="0"/>
              <a:t>-off</a:t>
            </a:r>
          </a:p>
        </p:txBody>
      </p:sp>
      <p:pic>
        <p:nvPicPr>
          <p:cNvPr id="6" name="Picture 5">
            <a:extLst>
              <a:ext uri="{FF2B5EF4-FFF2-40B4-BE49-F238E27FC236}">
                <a16:creationId xmlns:a16="http://schemas.microsoft.com/office/drawing/2014/main" id="{4B004CBA-4CA0-E6E1-FAA5-8FDDBEE91690}"/>
              </a:ext>
            </a:extLst>
          </p:cNvPr>
          <p:cNvPicPr>
            <a:picLocks noChangeAspect="1"/>
          </p:cNvPicPr>
          <p:nvPr/>
        </p:nvPicPr>
        <p:blipFill>
          <a:blip r:embed="rId4">
            <a:extLst>
              <a:ext uri="{28A0092B-C50C-407E-A947-70E740481C1C}">
                <a14:useLocalDpi xmlns:a14="http://schemas.microsoft.com/office/drawing/2010/main" val="0"/>
              </a:ext>
            </a:extLst>
          </a:blip>
          <a:srcRect t="7739"/>
          <a:stretch/>
        </p:blipFill>
        <p:spPr>
          <a:xfrm>
            <a:off x="4871337" y="3905249"/>
            <a:ext cx="7158045" cy="2641627"/>
          </a:xfrm>
          <a:prstGeom prst="rect">
            <a:avLst/>
          </a:prstGeom>
        </p:spPr>
      </p:pic>
    </p:spTree>
    <p:extLst>
      <p:ext uri="{BB962C8B-B14F-4D97-AF65-F5344CB8AC3E}">
        <p14:creationId xmlns:p14="http://schemas.microsoft.com/office/powerpoint/2010/main" val="1975487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E274C-0255-E718-F5BA-05621A33E821}"/>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346916F4-645D-84E0-BB90-356BBDA8012C}"/>
              </a:ext>
            </a:extLst>
          </p:cNvPr>
          <p:cNvSpPr txBox="1">
            <a:spLocks noGrp="1"/>
          </p:cNvSpPr>
          <p:nvPr>
            <p:ph type="title"/>
          </p:nvPr>
        </p:nvSpPr>
        <p:spPr>
          <a:xfrm>
            <a:off x="605821" y="3002356"/>
            <a:ext cx="10775072" cy="490401"/>
          </a:xfrm>
          <a:prstGeom prst="rect">
            <a:avLst/>
          </a:prstGeom>
        </p:spPr>
        <p:txBody>
          <a:bodyPr/>
          <a:lstStyle>
            <a:lvl1pPr defTabSz="850391">
              <a:tabLst>
                <a:tab pos="1155700" algn="l"/>
              </a:tabLst>
              <a:defRPr sz="2976"/>
            </a:lvl1pPr>
          </a:lstStyle>
          <a:p>
            <a:pPr algn="ctr"/>
            <a:r>
              <a:rPr lang="nl-NL" dirty="0"/>
              <a:t>On-board </a:t>
            </a:r>
            <a:r>
              <a:rPr lang="nl-NL" dirty="0" err="1"/>
              <a:t>dynamic</a:t>
            </a:r>
            <a:r>
              <a:rPr lang="nl-NL" dirty="0"/>
              <a:t> model</a:t>
            </a:r>
            <a:endParaRPr dirty="0"/>
          </a:p>
        </p:txBody>
      </p:sp>
      <p:sp>
        <p:nvSpPr>
          <p:cNvPr id="4" name="Slide Number Placeholder 3">
            <a:extLst>
              <a:ext uri="{FF2B5EF4-FFF2-40B4-BE49-F238E27FC236}">
                <a16:creationId xmlns:a16="http://schemas.microsoft.com/office/drawing/2014/main" id="{47E39527-4FAB-A281-E3C9-523876C881D5}"/>
              </a:ext>
            </a:extLst>
          </p:cNvPr>
          <p:cNvSpPr>
            <a:spLocks noGrp="1"/>
          </p:cNvSpPr>
          <p:nvPr>
            <p:ph type="sldNum" sz="quarter" idx="2"/>
          </p:nvPr>
        </p:nvSpPr>
        <p:spPr/>
        <p:txBody>
          <a:bodyPr/>
          <a:lstStyle/>
          <a:p>
            <a:fld id="{86CB4B4D-7CA3-9044-876B-883B54F8677D}" type="slidenum">
              <a:rPr lang="en-NL" smtClean="0"/>
              <a:t>55</a:t>
            </a:fld>
            <a:endParaRPr lang="en-NL"/>
          </a:p>
        </p:txBody>
      </p:sp>
    </p:spTree>
    <p:extLst>
      <p:ext uri="{BB962C8B-B14F-4D97-AF65-F5344CB8AC3E}">
        <p14:creationId xmlns:p14="http://schemas.microsoft.com/office/powerpoint/2010/main" val="30186701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Choice</a:t>
            </a:r>
            <a:r>
              <a:rPr lang="nl-NL" dirty="0"/>
              <a:t> of on-board </a:t>
            </a:r>
            <a:r>
              <a:rPr lang="nl-NL" dirty="0" err="1"/>
              <a:t>dynamic</a:t>
            </a:r>
            <a:r>
              <a:rPr lang="nl-NL" dirty="0"/>
              <a:t> model</a:t>
            </a:r>
            <a:endParaRPr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56</a:t>
            </a:fld>
            <a:endParaRPr lang="en-NL"/>
          </a:p>
        </p:txBody>
      </p:sp>
      <p:pic>
        <p:nvPicPr>
          <p:cNvPr id="7" name="Picture 6" descr="A graph of different sizes and shapes&#10;&#10;Description automatically generated with medium confidence">
            <a:extLst>
              <a:ext uri="{FF2B5EF4-FFF2-40B4-BE49-F238E27FC236}">
                <a16:creationId xmlns:a16="http://schemas.microsoft.com/office/drawing/2014/main" id="{6B71518B-D26D-3374-A2DF-3FBAA7D65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842" y="1386941"/>
            <a:ext cx="8238158" cy="4827046"/>
          </a:xfrm>
          <a:prstGeom prst="rect">
            <a:avLst/>
          </a:prstGeom>
        </p:spPr>
      </p:pic>
      <p:sp>
        <p:nvSpPr>
          <p:cNvPr id="2" name="TextBox 1">
            <a:extLst>
              <a:ext uri="{FF2B5EF4-FFF2-40B4-BE49-F238E27FC236}">
                <a16:creationId xmlns:a16="http://schemas.microsoft.com/office/drawing/2014/main" id="{9C4BE63B-BB93-7B02-8AC1-419C0F9DA96D}"/>
              </a:ext>
            </a:extLst>
          </p:cNvPr>
          <p:cNvSpPr txBox="1"/>
          <p:nvPr/>
        </p:nvSpPr>
        <p:spPr>
          <a:xfrm>
            <a:off x="6474247" y="6369028"/>
            <a:ext cx="31973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1" u="none" strike="noStrike" cap="none" spc="0" normalizeH="0" baseline="0" dirty="0">
                <a:ln>
                  <a:noFill/>
                </a:ln>
                <a:solidFill>
                  <a:srgbClr val="000000"/>
                </a:solidFill>
                <a:effectLst/>
                <a:uFillTx/>
                <a:latin typeface="Arial"/>
                <a:ea typeface="Arial"/>
                <a:cs typeface="Arial"/>
                <a:sym typeface="Arial"/>
              </a:rPr>
              <a:t>Details on dynamic models in appendix</a:t>
            </a:r>
          </a:p>
        </p:txBody>
      </p:sp>
      <p:sp>
        <p:nvSpPr>
          <p:cNvPr id="8" name="Tijdelijke aanduiding voor verticale tekst 10">
            <a:extLst>
              <a:ext uri="{FF2B5EF4-FFF2-40B4-BE49-F238E27FC236}">
                <a16:creationId xmlns:a16="http://schemas.microsoft.com/office/drawing/2014/main" id="{AF83CFA6-7B0D-8279-E853-BEE2CEC35A9C}"/>
              </a:ext>
            </a:extLst>
          </p:cNvPr>
          <p:cNvSpPr txBox="1">
            <a:spLocks/>
          </p:cNvSpPr>
          <p:nvPr/>
        </p:nvSpPr>
        <p:spPr>
          <a:xfrm>
            <a:off x="698499" y="1591899"/>
            <a:ext cx="3423125" cy="6070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2" indent="-285750">
              <a:buFont typeface="Arial" panose="020B0604020202020204" pitchFamily="34" charset="0"/>
              <a:buChar char="•"/>
            </a:pPr>
            <a:r>
              <a:rPr lang="nl-NL" sz="1800" dirty="0">
                <a:solidFill>
                  <a:srgbClr val="0070C0"/>
                </a:solidFill>
              </a:rPr>
              <a:t>Run time:</a:t>
            </a:r>
          </a:p>
          <a:p>
            <a:pPr marL="549275" lvl="4" indent="-285750">
              <a:buFont typeface="Arial" panose="020B0604020202020204" pitchFamily="34" charset="0"/>
              <a:buChar char="•"/>
            </a:pPr>
            <a:r>
              <a:rPr lang="nl-NL" sz="1800" dirty="0"/>
              <a:t>More complex = </a:t>
            </a:r>
            <a:r>
              <a:rPr lang="nl-NL" sz="1800" dirty="0" err="1"/>
              <a:t>longer</a:t>
            </a:r>
            <a:endParaRPr lang="nl-NL" sz="1800" dirty="0"/>
          </a:p>
          <a:p>
            <a:pPr marL="549275" lvl="4" indent="-285750">
              <a:buFont typeface="Arial" panose="020B0604020202020204" pitchFamily="34" charset="0"/>
              <a:buChar char="•"/>
            </a:pPr>
            <a:r>
              <a:rPr lang="nl-NL" sz="1800" dirty="0"/>
              <a:t>Large range (LUMIO OBC)</a:t>
            </a:r>
          </a:p>
          <a:p>
            <a:pPr marL="823912" lvl="5" indent="-285750">
              <a:buFont typeface="Arial" panose="020B0604020202020204" pitchFamily="34" charset="0"/>
              <a:buChar char="•"/>
            </a:pPr>
            <a:r>
              <a:rPr lang="nl-NL" sz="1800" dirty="0"/>
              <a:t>~35 </a:t>
            </a:r>
            <a:r>
              <a:rPr lang="nl-NL" sz="1800" dirty="0" err="1"/>
              <a:t>to</a:t>
            </a:r>
            <a:r>
              <a:rPr lang="nl-NL" sz="1800" dirty="0"/>
              <a:t> 8800 sec (1 </a:t>
            </a:r>
            <a:r>
              <a:rPr lang="nl-NL" sz="1800" dirty="0" err="1"/>
              <a:t>day</a:t>
            </a:r>
            <a:r>
              <a:rPr lang="nl-NL" sz="1800" dirty="0"/>
              <a:t>)</a:t>
            </a:r>
          </a:p>
          <a:p>
            <a:pPr marL="823912" lvl="5" indent="-285750">
              <a:buFont typeface="Arial" panose="020B0604020202020204" pitchFamily="34" charset="0"/>
              <a:buChar char="•"/>
            </a:pPr>
            <a:r>
              <a:rPr lang="nl-NL" sz="1800" dirty="0"/>
              <a:t>PMSRP01: 528 sec</a:t>
            </a:r>
          </a:p>
          <a:p>
            <a:pPr lvl="5" indent="0">
              <a:buNone/>
            </a:pPr>
            <a:endParaRPr lang="nl-NL" sz="1800" dirty="0"/>
          </a:p>
          <a:p>
            <a:pPr marL="549275" lvl="4" indent="-285750">
              <a:buFont typeface="Arial" panose="020B0604020202020204" pitchFamily="34" charset="0"/>
              <a:buChar char="•"/>
            </a:pPr>
            <a:r>
              <a:rPr lang="nl-NL" sz="1800" dirty="0"/>
              <a:t>Run time </a:t>
            </a:r>
            <a:r>
              <a:rPr lang="nl-NL" sz="1800" dirty="0" err="1"/>
              <a:t>still</a:t>
            </a:r>
            <a:r>
              <a:rPr lang="nl-NL" sz="1800" dirty="0"/>
              <a:t> small </a:t>
            </a:r>
            <a:r>
              <a:rPr lang="nl-NL" sz="1800" dirty="0" err="1"/>
              <a:t>compared</a:t>
            </a:r>
            <a:r>
              <a:rPr lang="nl-NL" sz="1800" dirty="0"/>
              <a:t> </a:t>
            </a:r>
            <a:r>
              <a:rPr lang="nl-NL" sz="1800" dirty="0" err="1"/>
              <a:t>to</a:t>
            </a:r>
            <a:r>
              <a:rPr lang="nl-NL" sz="1800" dirty="0"/>
              <a:t> </a:t>
            </a:r>
            <a:r>
              <a:rPr lang="nl-NL" sz="1800" dirty="0" err="1"/>
              <a:t>LUMIO’s</a:t>
            </a:r>
            <a:r>
              <a:rPr lang="nl-NL" sz="1800" dirty="0"/>
              <a:t> 12h </a:t>
            </a:r>
            <a:r>
              <a:rPr lang="nl-NL" sz="1800" dirty="0" err="1"/>
              <a:t>cut-off</a:t>
            </a:r>
            <a:endParaRPr lang="nl-NL" sz="1800" dirty="0"/>
          </a:p>
          <a:p>
            <a:pPr marL="549275" lvl="4" indent="-285750">
              <a:buFont typeface="Arial" panose="020B0604020202020204" pitchFamily="34" charset="0"/>
              <a:buChar char="•"/>
            </a:pPr>
            <a:endParaRPr lang="nl-NL" sz="1800" dirty="0"/>
          </a:p>
          <a:p>
            <a:pPr lvl="4" indent="0">
              <a:buNone/>
            </a:pPr>
            <a:r>
              <a:rPr lang="nl-NL" sz="1800" b="1" dirty="0" err="1"/>
              <a:t>Conclusion</a:t>
            </a:r>
            <a:r>
              <a:rPr lang="nl-NL" sz="1800" b="1" dirty="0"/>
              <a:t>: </a:t>
            </a:r>
            <a:r>
              <a:rPr lang="nl-NL" sz="1800" b="1" dirty="0" err="1"/>
              <a:t>orbit</a:t>
            </a:r>
            <a:r>
              <a:rPr lang="nl-NL" sz="1800" b="1" dirty="0"/>
              <a:t> </a:t>
            </a:r>
            <a:r>
              <a:rPr lang="nl-NL" sz="1800" b="1" dirty="0" err="1"/>
              <a:t>propagations</a:t>
            </a:r>
            <a:r>
              <a:rPr lang="nl-NL" sz="1800" b="1" dirty="0"/>
              <a:t> are </a:t>
            </a:r>
            <a:r>
              <a:rPr lang="nl-NL" sz="1800" b="1" dirty="0" err="1"/>
              <a:t>easily</a:t>
            </a:r>
            <a:r>
              <a:rPr lang="nl-NL" sz="1800" b="1" dirty="0"/>
              <a:t> </a:t>
            </a:r>
            <a:r>
              <a:rPr lang="nl-NL" sz="1800" b="1" dirty="0" err="1"/>
              <a:t>done</a:t>
            </a:r>
            <a:r>
              <a:rPr lang="nl-NL" sz="1800" b="1" dirty="0"/>
              <a:t> on-board</a:t>
            </a:r>
          </a:p>
          <a:p>
            <a:pPr marL="285750" lvl="3"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p:txBody>
      </p:sp>
    </p:spTree>
    <p:extLst>
      <p:ext uri="{BB962C8B-B14F-4D97-AF65-F5344CB8AC3E}">
        <p14:creationId xmlns:p14="http://schemas.microsoft.com/office/powerpoint/2010/main" val="3490040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Choice</a:t>
            </a:r>
            <a:r>
              <a:rPr lang="nl-NL" dirty="0"/>
              <a:t> of on-board </a:t>
            </a:r>
            <a:r>
              <a:rPr lang="nl-NL" dirty="0" err="1"/>
              <a:t>dynamic</a:t>
            </a:r>
            <a:r>
              <a:rPr lang="nl-NL" dirty="0"/>
              <a:t> model</a:t>
            </a:r>
            <a:endParaRPr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57</a:t>
            </a:fld>
            <a:endParaRPr lang="en-NL"/>
          </a:p>
        </p:txBody>
      </p:sp>
      <p:pic>
        <p:nvPicPr>
          <p:cNvPr id="7" name="Picture 6">
            <a:extLst>
              <a:ext uri="{FF2B5EF4-FFF2-40B4-BE49-F238E27FC236}">
                <a16:creationId xmlns:a16="http://schemas.microsoft.com/office/drawing/2014/main" id="{6B71518B-D26D-3374-A2DF-3FBAA7D652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53842" y="1386941"/>
            <a:ext cx="8238158" cy="4827045"/>
          </a:xfrm>
          <a:prstGeom prst="rect">
            <a:avLst/>
          </a:prstGeom>
        </p:spPr>
      </p:pic>
      <p:sp>
        <p:nvSpPr>
          <p:cNvPr id="6" name="Tijdelijke aanduiding voor verticale tekst 10">
            <a:extLst>
              <a:ext uri="{FF2B5EF4-FFF2-40B4-BE49-F238E27FC236}">
                <a16:creationId xmlns:a16="http://schemas.microsoft.com/office/drawing/2014/main" id="{A689053A-34E6-B688-271A-901BC72BF20E}"/>
              </a:ext>
            </a:extLst>
          </p:cNvPr>
          <p:cNvSpPr txBox="1">
            <a:spLocks/>
          </p:cNvSpPr>
          <p:nvPr/>
        </p:nvSpPr>
        <p:spPr>
          <a:xfrm>
            <a:off x="698499" y="1591899"/>
            <a:ext cx="3463598" cy="6070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2" indent="-285750">
              <a:buFont typeface="Arial" panose="020B0604020202020204" pitchFamily="34" charset="0"/>
              <a:buChar char="•"/>
            </a:pPr>
            <a:r>
              <a:rPr lang="nl-NL" sz="1800" dirty="0">
                <a:solidFill>
                  <a:srgbClr val="0070C0"/>
                </a:solidFill>
              </a:rPr>
              <a:t>Run time:</a:t>
            </a:r>
          </a:p>
          <a:p>
            <a:pPr marL="549275" lvl="4" indent="-285750">
              <a:buFont typeface="Arial" panose="020B0604020202020204" pitchFamily="34" charset="0"/>
              <a:buChar char="•"/>
            </a:pPr>
            <a:r>
              <a:rPr lang="nl-NL" sz="1800" dirty="0"/>
              <a:t>More complex = </a:t>
            </a:r>
            <a:r>
              <a:rPr lang="nl-NL" sz="1800" dirty="0" err="1"/>
              <a:t>longer</a:t>
            </a:r>
            <a:endParaRPr lang="nl-NL" sz="1800" dirty="0"/>
          </a:p>
          <a:p>
            <a:pPr marL="549275" lvl="4" indent="-285750">
              <a:buFont typeface="Arial" panose="020B0604020202020204" pitchFamily="34" charset="0"/>
              <a:buChar char="•"/>
            </a:pPr>
            <a:r>
              <a:rPr lang="nl-NL" sz="1800" dirty="0"/>
              <a:t>Large range (LUMIO OBC)</a:t>
            </a:r>
          </a:p>
          <a:p>
            <a:pPr marL="823912" lvl="5" indent="-285750">
              <a:buFont typeface="Arial" panose="020B0604020202020204" pitchFamily="34" charset="0"/>
              <a:buChar char="•"/>
            </a:pPr>
            <a:r>
              <a:rPr lang="nl-NL" sz="1800" dirty="0"/>
              <a:t>~35 </a:t>
            </a:r>
            <a:r>
              <a:rPr lang="nl-NL" sz="1800" dirty="0" err="1"/>
              <a:t>to</a:t>
            </a:r>
            <a:r>
              <a:rPr lang="nl-NL" sz="1800" dirty="0"/>
              <a:t> 8800 sec (1 </a:t>
            </a:r>
            <a:r>
              <a:rPr lang="nl-NL" sz="1800" dirty="0" err="1"/>
              <a:t>day</a:t>
            </a:r>
            <a:r>
              <a:rPr lang="nl-NL" sz="1800" dirty="0"/>
              <a:t>)</a:t>
            </a:r>
          </a:p>
          <a:p>
            <a:pPr marL="823912" lvl="5" indent="-285750">
              <a:buFont typeface="Arial" panose="020B0604020202020204" pitchFamily="34" charset="0"/>
              <a:buChar char="•"/>
            </a:pPr>
            <a:r>
              <a:rPr lang="nl-NL" sz="1800" dirty="0"/>
              <a:t>PMSRP: 528 sec (TPM)</a:t>
            </a:r>
          </a:p>
          <a:p>
            <a:pPr lvl="4" indent="0">
              <a:buFont typeface="Wingdings"/>
              <a:buNone/>
            </a:pPr>
            <a:endParaRPr lang="nl-NL" sz="1800" dirty="0"/>
          </a:p>
          <a:p>
            <a:pPr marL="285750" lvl="3" indent="-285750">
              <a:buFont typeface="Arial" panose="020B0604020202020204" pitchFamily="34" charset="0"/>
              <a:buChar char="•"/>
            </a:pPr>
            <a:r>
              <a:rPr lang="nl-NL" sz="1800" dirty="0" err="1">
                <a:solidFill>
                  <a:srgbClr val="6CC24A"/>
                </a:solidFill>
              </a:rPr>
              <a:t>Dispersion</a:t>
            </a:r>
            <a:r>
              <a:rPr lang="nl-NL" sz="1800" dirty="0">
                <a:solidFill>
                  <a:srgbClr val="6CC24A"/>
                </a:solidFill>
              </a:rPr>
              <a:t>:</a:t>
            </a:r>
          </a:p>
          <a:p>
            <a:pPr marL="549275" lvl="4" indent="-285750">
              <a:buFont typeface="Arial" panose="020B0604020202020204" pitchFamily="34" charset="0"/>
              <a:buChar char="•"/>
            </a:pPr>
            <a:r>
              <a:rPr lang="nl-NL" sz="1800" dirty="0"/>
              <a:t>SRP </a:t>
            </a:r>
            <a:r>
              <a:rPr lang="nl-NL" sz="1800" dirty="0" err="1"/>
              <a:t>yields</a:t>
            </a:r>
            <a:r>
              <a:rPr lang="nl-NL" sz="1800" dirty="0"/>
              <a:t> </a:t>
            </a:r>
            <a:r>
              <a:rPr lang="nl-NL" sz="1800" dirty="0" err="1"/>
              <a:t>improvement</a:t>
            </a:r>
            <a:endParaRPr lang="nl-NL" sz="1800" dirty="0"/>
          </a:p>
          <a:p>
            <a:pPr marL="549275" lvl="4" indent="-285750">
              <a:buFont typeface="Arial" panose="020B0604020202020204" pitchFamily="34" charset="0"/>
              <a:buChar char="•"/>
            </a:pPr>
            <a:r>
              <a:rPr lang="nl-NL" sz="1800" dirty="0"/>
              <a:t>SH </a:t>
            </a:r>
            <a:r>
              <a:rPr lang="nl-NL" sz="1800" dirty="0" err="1"/>
              <a:t>instead</a:t>
            </a:r>
            <a:r>
              <a:rPr lang="nl-NL" sz="1800" dirty="0"/>
              <a:t> of PM </a:t>
            </a:r>
            <a:r>
              <a:rPr lang="nl-NL" sz="1800" dirty="0" err="1"/>
              <a:t>makes</a:t>
            </a:r>
            <a:r>
              <a:rPr lang="nl-NL" sz="1800" dirty="0"/>
              <a:t> </a:t>
            </a:r>
            <a:r>
              <a:rPr lang="nl-NL" sz="1800" dirty="0" err="1"/>
              <a:t>little</a:t>
            </a:r>
            <a:r>
              <a:rPr lang="nl-NL" sz="1800" dirty="0"/>
              <a:t> </a:t>
            </a:r>
            <a:r>
              <a:rPr lang="nl-NL" sz="1800" dirty="0" err="1"/>
              <a:t>difference</a:t>
            </a:r>
            <a:endParaRPr lang="nl-NL" sz="1800" dirty="0"/>
          </a:p>
          <a:p>
            <a:pPr marL="549275" lvl="4" indent="-285750">
              <a:buFont typeface="Arial" panose="020B0604020202020204" pitchFamily="34" charset="0"/>
              <a:buChar char="•"/>
            </a:pPr>
            <a:endParaRPr lang="nl-NL" sz="1800" dirty="0"/>
          </a:p>
          <a:p>
            <a:pPr lvl="4" indent="0">
              <a:buNone/>
            </a:pPr>
            <a:r>
              <a:rPr lang="nl-NL" sz="1800" b="1" dirty="0"/>
              <a:t>PMSRP1 best </a:t>
            </a:r>
            <a:r>
              <a:rPr lang="nl-NL" sz="1800" b="1" dirty="0" err="1"/>
              <a:t>choice</a:t>
            </a:r>
            <a:endParaRPr lang="nl-NL" sz="1800" b="1" dirty="0"/>
          </a:p>
          <a:p>
            <a:pPr lvl="4" indent="0">
              <a:buNone/>
            </a:pPr>
            <a:r>
              <a:rPr lang="nl-NL" sz="1800" b="1" dirty="0"/>
              <a:t>LUMIO OBC </a:t>
            </a:r>
            <a:r>
              <a:rPr lang="nl-NL" sz="1800" b="1" dirty="0" err="1"/>
              <a:t>can</a:t>
            </a:r>
            <a:r>
              <a:rPr lang="nl-NL" sz="1800" b="1" dirty="0"/>
              <a:t> </a:t>
            </a:r>
            <a:r>
              <a:rPr lang="nl-NL" sz="1800" b="1" dirty="0" err="1"/>
              <a:t>still</a:t>
            </a:r>
            <a:r>
              <a:rPr lang="nl-NL" sz="1800" b="1" dirty="0"/>
              <a:t> </a:t>
            </a:r>
            <a:r>
              <a:rPr lang="nl-NL" sz="1800" b="1" dirty="0" err="1"/>
              <a:t>be</a:t>
            </a:r>
            <a:r>
              <a:rPr lang="nl-NL" sz="1800" b="1" dirty="0"/>
              <a:t> </a:t>
            </a:r>
            <a:r>
              <a:rPr lang="nl-NL" sz="1800" b="1" dirty="0" err="1"/>
              <a:t>used</a:t>
            </a:r>
            <a:endParaRPr lang="nl-NL" sz="1800" b="1" dirty="0"/>
          </a:p>
          <a:p>
            <a:pPr marL="549275" lvl="4" indent="-285750">
              <a:buFont typeface="Arial" panose="020B0604020202020204" pitchFamily="34" charset="0"/>
              <a:buChar char="•"/>
            </a:pPr>
            <a:endParaRPr lang="nl-NL" sz="1800" dirty="0"/>
          </a:p>
          <a:p>
            <a:pPr marL="285750" lvl="3"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p:txBody>
      </p:sp>
      <p:sp>
        <p:nvSpPr>
          <p:cNvPr id="2" name="TextBox 1">
            <a:extLst>
              <a:ext uri="{FF2B5EF4-FFF2-40B4-BE49-F238E27FC236}">
                <a16:creationId xmlns:a16="http://schemas.microsoft.com/office/drawing/2014/main" id="{2AD9FDF6-2B7C-500E-9A9F-21722A7AB148}"/>
              </a:ext>
            </a:extLst>
          </p:cNvPr>
          <p:cNvSpPr txBox="1"/>
          <p:nvPr/>
        </p:nvSpPr>
        <p:spPr>
          <a:xfrm>
            <a:off x="6474247" y="6369028"/>
            <a:ext cx="31973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1" u="none" strike="noStrike" cap="none" spc="0" normalizeH="0" baseline="0" dirty="0">
                <a:ln>
                  <a:noFill/>
                </a:ln>
                <a:solidFill>
                  <a:srgbClr val="000000"/>
                </a:solidFill>
                <a:effectLst/>
                <a:uFillTx/>
                <a:latin typeface="Arial"/>
                <a:ea typeface="Arial"/>
                <a:cs typeface="Arial"/>
                <a:sym typeface="Arial"/>
              </a:rPr>
              <a:t>Details on dynamic models in appendix</a:t>
            </a:r>
          </a:p>
        </p:txBody>
      </p:sp>
    </p:spTree>
    <p:extLst>
      <p:ext uri="{BB962C8B-B14F-4D97-AF65-F5344CB8AC3E}">
        <p14:creationId xmlns:p14="http://schemas.microsoft.com/office/powerpoint/2010/main" val="3876111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434F338-6B4F-3357-D8D3-159F2C00F70B}"/>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F33E2C3D-C656-C2A5-5DE3-F6AB686610FB}"/>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Choice</a:t>
            </a:r>
            <a:r>
              <a:rPr lang="nl-NL" dirty="0"/>
              <a:t> of on-board </a:t>
            </a:r>
            <a:r>
              <a:rPr lang="nl-NL" dirty="0" err="1"/>
              <a:t>dynamic</a:t>
            </a:r>
            <a:r>
              <a:rPr lang="nl-NL" dirty="0"/>
              <a:t> model</a:t>
            </a:r>
            <a:endParaRPr dirty="0"/>
          </a:p>
        </p:txBody>
      </p:sp>
      <p:sp>
        <p:nvSpPr>
          <p:cNvPr id="4" name="Slide Number Placeholder 3">
            <a:extLst>
              <a:ext uri="{FF2B5EF4-FFF2-40B4-BE49-F238E27FC236}">
                <a16:creationId xmlns:a16="http://schemas.microsoft.com/office/drawing/2014/main" id="{F5CE0491-F3F6-1CA2-E034-976AB1D1D678}"/>
              </a:ext>
            </a:extLst>
          </p:cNvPr>
          <p:cNvSpPr>
            <a:spLocks noGrp="1"/>
          </p:cNvSpPr>
          <p:nvPr>
            <p:ph type="sldNum" sz="quarter" idx="2"/>
          </p:nvPr>
        </p:nvSpPr>
        <p:spPr/>
        <p:txBody>
          <a:bodyPr/>
          <a:lstStyle/>
          <a:p>
            <a:fld id="{86CB4B4D-7CA3-9044-876B-883B54F8677D}" type="slidenum">
              <a:rPr lang="en-NL" smtClean="0"/>
              <a:t>58</a:t>
            </a:fld>
            <a:endParaRPr lang="en-NL"/>
          </a:p>
        </p:txBody>
      </p:sp>
      <p:pic>
        <p:nvPicPr>
          <p:cNvPr id="7" name="Picture 6">
            <a:extLst>
              <a:ext uri="{FF2B5EF4-FFF2-40B4-BE49-F238E27FC236}">
                <a16:creationId xmlns:a16="http://schemas.microsoft.com/office/drawing/2014/main" id="{326D0815-7FD8-F6C1-D809-1D6683F13C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53842" y="1386941"/>
            <a:ext cx="8238158" cy="4827045"/>
          </a:xfrm>
          <a:prstGeom prst="rect">
            <a:avLst/>
          </a:prstGeom>
        </p:spPr>
      </p:pic>
      <p:sp>
        <p:nvSpPr>
          <p:cNvPr id="6" name="Tijdelijke aanduiding voor verticale tekst 10">
            <a:extLst>
              <a:ext uri="{FF2B5EF4-FFF2-40B4-BE49-F238E27FC236}">
                <a16:creationId xmlns:a16="http://schemas.microsoft.com/office/drawing/2014/main" id="{F957F011-3E7C-5F4B-8969-4AB9BEA83505}"/>
              </a:ext>
            </a:extLst>
          </p:cNvPr>
          <p:cNvSpPr txBox="1">
            <a:spLocks/>
          </p:cNvSpPr>
          <p:nvPr/>
        </p:nvSpPr>
        <p:spPr>
          <a:xfrm>
            <a:off x="698499" y="1591899"/>
            <a:ext cx="3463598" cy="6070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2" indent="-285750">
              <a:buFont typeface="Arial" panose="020B0604020202020204" pitchFamily="34" charset="0"/>
              <a:buChar char="•"/>
            </a:pPr>
            <a:r>
              <a:rPr lang="nl-NL" sz="1800" dirty="0">
                <a:solidFill>
                  <a:srgbClr val="0070C0"/>
                </a:solidFill>
              </a:rPr>
              <a:t>Run time:</a:t>
            </a:r>
          </a:p>
          <a:p>
            <a:pPr marL="549275" lvl="4" indent="-285750">
              <a:buFont typeface="Arial" panose="020B0604020202020204" pitchFamily="34" charset="0"/>
              <a:buChar char="•"/>
            </a:pPr>
            <a:r>
              <a:rPr lang="nl-NL" sz="1800" dirty="0"/>
              <a:t>More complex = </a:t>
            </a:r>
            <a:r>
              <a:rPr lang="nl-NL" sz="1800" dirty="0" err="1"/>
              <a:t>longer</a:t>
            </a:r>
            <a:endParaRPr lang="nl-NL" sz="1800" dirty="0"/>
          </a:p>
          <a:p>
            <a:pPr marL="549275" lvl="4" indent="-285750">
              <a:buFont typeface="Arial" panose="020B0604020202020204" pitchFamily="34" charset="0"/>
              <a:buChar char="•"/>
            </a:pPr>
            <a:r>
              <a:rPr lang="nl-NL" sz="1800" dirty="0"/>
              <a:t>Large range (LUMIO OBC)</a:t>
            </a:r>
          </a:p>
          <a:p>
            <a:pPr marL="823912" lvl="5" indent="-285750">
              <a:buFont typeface="Arial" panose="020B0604020202020204" pitchFamily="34" charset="0"/>
              <a:buChar char="•"/>
            </a:pPr>
            <a:r>
              <a:rPr lang="nl-NL" sz="1800" dirty="0"/>
              <a:t>~35 </a:t>
            </a:r>
            <a:r>
              <a:rPr lang="nl-NL" sz="1800" dirty="0" err="1"/>
              <a:t>to</a:t>
            </a:r>
            <a:r>
              <a:rPr lang="nl-NL" sz="1800" dirty="0"/>
              <a:t> 8800 sec (1 </a:t>
            </a:r>
            <a:r>
              <a:rPr lang="nl-NL" sz="1800" dirty="0" err="1"/>
              <a:t>day</a:t>
            </a:r>
            <a:r>
              <a:rPr lang="nl-NL" sz="1800" dirty="0"/>
              <a:t>)</a:t>
            </a:r>
          </a:p>
          <a:p>
            <a:pPr marL="823912" lvl="5" indent="-285750">
              <a:buFont typeface="Arial" panose="020B0604020202020204" pitchFamily="34" charset="0"/>
              <a:buChar char="•"/>
            </a:pPr>
            <a:r>
              <a:rPr lang="nl-NL" sz="1800" dirty="0" err="1"/>
              <a:t>Still</a:t>
            </a:r>
            <a:r>
              <a:rPr lang="nl-NL" sz="1800" dirty="0"/>
              <a:t> small (12h </a:t>
            </a:r>
            <a:r>
              <a:rPr lang="nl-NL" sz="1800" dirty="0" err="1"/>
              <a:t>cut-off</a:t>
            </a:r>
            <a:r>
              <a:rPr lang="nl-NL" sz="1800" dirty="0"/>
              <a:t>)</a:t>
            </a:r>
          </a:p>
          <a:p>
            <a:pPr lvl="4" indent="0">
              <a:buFont typeface="Wingdings"/>
              <a:buNone/>
            </a:pPr>
            <a:endParaRPr lang="nl-NL" sz="1800" dirty="0"/>
          </a:p>
          <a:p>
            <a:pPr marL="285750" lvl="3" indent="-285750">
              <a:buFont typeface="Arial" panose="020B0604020202020204" pitchFamily="34" charset="0"/>
              <a:buChar char="•"/>
            </a:pPr>
            <a:r>
              <a:rPr lang="nl-NL" sz="1800" dirty="0" err="1">
                <a:solidFill>
                  <a:srgbClr val="6CC24A"/>
                </a:solidFill>
              </a:rPr>
              <a:t>Dispersion</a:t>
            </a:r>
            <a:r>
              <a:rPr lang="nl-NL" sz="1800" dirty="0">
                <a:solidFill>
                  <a:srgbClr val="6CC24A"/>
                </a:solidFill>
              </a:rPr>
              <a:t>:</a:t>
            </a:r>
          </a:p>
          <a:p>
            <a:pPr marL="549275" lvl="4" indent="-285750">
              <a:buFont typeface="Arial" panose="020B0604020202020204" pitchFamily="34" charset="0"/>
              <a:buChar char="•"/>
            </a:pPr>
            <a:r>
              <a:rPr lang="nl-NL" sz="1800" dirty="0"/>
              <a:t>CRTBP worst</a:t>
            </a:r>
          </a:p>
          <a:p>
            <a:pPr marL="549275" lvl="4" indent="-285750">
              <a:buFont typeface="Arial" panose="020B0604020202020204" pitchFamily="34" charset="0"/>
              <a:buChar char="•"/>
            </a:pPr>
            <a:r>
              <a:rPr lang="nl-NL" sz="1800" dirty="0"/>
              <a:t>SRP </a:t>
            </a:r>
            <a:r>
              <a:rPr lang="nl-NL" sz="1800" dirty="0" err="1"/>
              <a:t>yields</a:t>
            </a:r>
            <a:r>
              <a:rPr lang="nl-NL" sz="1800" dirty="0"/>
              <a:t> </a:t>
            </a:r>
            <a:r>
              <a:rPr lang="nl-NL" sz="1800" dirty="0" err="1"/>
              <a:t>improvement</a:t>
            </a:r>
            <a:endParaRPr lang="nl-NL" sz="1800" dirty="0"/>
          </a:p>
          <a:p>
            <a:pPr marL="549275" lvl="4" indent="-285750">
              <a:buFont typeface="Arial" panose="020B0604020202020204" pitchFamily="34" charset="0"/>
              <a:buChar char="•"/>
            </a:pPr>
            <a:r>
              <a:rPr lang="nl-NL" sz="1800" dirty="0"/>
              <a:t>SH </a:t>
            </a:r>
            <a:r>
              <a:rPr lang="nl-NL" sz="1800" dirty="0" err="1"/>
              <a:t>instead</a:t>
            </a:r>
            <a:r>
              <a:rPr lang="nl-NL" sz="1800" dirty="0"/>
              <a:t> of PM </a:t>
            </a:r>
            <a:r>
              <a:rPr lang="nl-NL" sz="1800" dirty="0" err="1"/>
              <a:t>makes</a:t>
            </a:r>
            <a:r>
              <a:rPr lang="nl-NL" sz="1800" dirty="0"/>
              <a:t> </a:t>
            </a:r>
            <a:r>
              <a:rPr lang="nl-NL" sz="1800" dirty="0" err="1"/>
              <a:t>little</a:t>
            </a:r>
            <a:r>
              <a:rPr lang="nl-NL" sz="1800" dirty="0"/>
              <a:t> </a:t>
            </a:r>
            <a:r>
              <a:rPr lang="nl-NL" sz="1800" dirty="0" err="1"/>
              <a:t>difference</a:t>
            </a:r>
            <a:endParaRPr lang="nl-NL" sz="1800" dirty="0"/>
          </a:p>
          <a:p>
            <a:pPr marL="549275" lvl="4" indent="-285750">
              <a:buFont typeface="Arial" panose="020B0604020202020204" pitchFamily="34" charset="0"/>
              <a:buChar char="•"/>
            </a:pPr>
            <a:endParaRPr lang="nl-NL" sz="1800" dirty="0"/>
          </a:p>
          <a:p>
            <a:pPr lvl="4" indent="0">
              <a:buFont typeface="Wingdings"/>
              <a:buNone/>
            </a:pPr>
            <a:r>
              <a:rPr lang="nl-NL" sz="1800" b="1" dirty="0"/>
              <a:t>PMSRP1 </a:t>
            </a:r>
            <a:r>
              <a:rPr lang="nl-NL" sz="1800" b="1" dirty="0" err="1"/>
              <a:t>chosen</a:t>
            </a:r>
            <a:r>
              <a:rPr lang="nl-NL" sz="1800" b="1" dirty="0"/>
              <a:t> in </a:t>
            </a:r>
            <a:r>
              <a:rPr lang="nl-NL" sz="1800" b="1" dirty="0" err="1"/>
              <a:t>this</a:t>
            </a:r>
            <a:r>
              <a:rPr lang="nl-NL" sz="1800" b="1" dirty="0"/>
              <a:t> </a:t>
            </a:r>
            <a:r>
              <a:rPr lang="nl-NL" sz="1800" b="1" dirty="0" err="1"/>
              <a:t>work</a:t>
            </a:r>
            <a:endParaRPr lang="nl-NL" sz="1800" b="1" dirty="0"/>
          </a:p>
          <a:p>
            <a:pPr marL="549275" lvl="4" indent="-285750">
              <a:buFont typeface="Arial" panose="020B0604020202020204" pitchFamily="34" charset="0"/>
              <a:buChar char="•"/>
            </a:pPr>
            <a:endParaRPr lang="nl-NL" sz="1800" dirty="0"/>
          </a:p>
          <a:p>
            <a:pPr marL="285750" lvl="3"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p:txBody>
      </p:sp>
      <p:sp>
        <p:nvSpPr>
          <p:cNvPr id="2" name="TextBox 1">
            <a:extLst>
              <a:ext uri="{FF2B5EF4-FFF2-40B4-BE49-F238E27FC236}">
                <a16:creationId xmlns:a16="http://schemas.microsoft.com/office/drawing/2014/main" id="{1B8DEBD7-ED70-966C-09E1-98CB92CD579D}"/>
              </a:ext>
            </a:extLst>
          </p:cNvPr>
          <p:cNvSpPr txBox="1"/>
          <p:nvPr/>
        </p:nvSpPr>
        <p:spPr>
          <a:xfrm>
            <a:off x="6474247" y="6369028"/>
            <a:ext cx="31973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1" u="none" strike="noStrike" cap="none" spc="0" normalizeH="0" baseline="0" dirty="0">
                <a:ln>
                  <a:noFill/>
                </a:ln>
                <a:solidFill>
                  <a:srgbClr val="000000"/>
                </a:solidFill>
                <a:effectLst/>
                <a:uFillTx/>
                <a:latin typeface="Arial"/>
                <a:ea typeface="Arial"/>
                <a:cs typeface="Arial"/>
                <a:sym typeface="Arial"/>
              </a:rPr>
              <a:t>Details on dynamic models in appendix</a:t>
            </a:r>
          </a:p>
        </p:txBody>
      </p:sp>
    </p:spTree>
    <p:extLst>
      <p:ext uri="{BB962C8B-B14F-4D97-AF65-F5344CB8AC3E}">
        <p14:creationId xmlns:p14="http://schemas.microsoft.com/office/powerpoint/2010/main" val="4126448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Closing remarks</a:t>
            </a:r>
            <a:endParaRPr lang="nl-NL"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1273321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Scientific</a:t>
            </a:r>
            <a:r>
              <a:rPr lang="nl-NL" dirty="0"/>
              <a:t> context | Research gap</a:t>
            </a:r>
          </a:p>
        </p:txBody>
      </p:sp>
      <mc:AlternateContent xmlns:mc="http://schemas.openxmlformats.org/markup-compatibility/2006">
        <mc:Choice xmlns:a14="http://schemas.microsoft.com/office/drawing/2010/main" Requires="a14">
          <p:sp>
            <p:nvSpPr>
              <p:cNvPr id="3158" name="Tijdelijke aanduiding voor verticale tekst 10"/>
              <p:cNvSpPr txBox="1">
                <a:spLocks noGrp="1"/>
              </p:cNvSpPr>
              <p:nvPr>
                <p:ph type="body" idx="1"/>
              </p:nvPr>
            </p:nvSpPr>
            <p:spPr>
              <a:xfrm>
                <a:off x="698499" y="1591899"/>
                <a:ext cx="4989069" cy="4827046"/>
              </a:xfrm>
              <a:prstGeom prst="rect">
                <a:avLst/>
              </a:prstGeom>
            </p:spPr>
            <p:txBody>
              <a:bodyPr>
                <a:normAutofit/>
              </a:bodyPr>
              <a:lstStyle/>
              <a:p>
                <a:pPr marL="285750" lvl="2" indent="-285750">
                  <a:buFont typeface="Arial" panose="020B0604020202020204" pitchFamily="34" charset="0"/>
                  <a:buChar char="•"/>
                </a:pPr>
                <a:r>
                  <a:rPr lang="nl-NL" sz="1800" dirty="0" err="1"/>
                  <a:t>Literature</a:t>
                </a:r>
                <a:r>
                  <a:rPr lang="nl-NL" sz="1800" dirty="0"/>
                  <a:t>:</a:t>
                </a:r>
              </a:p>
              <a:p>
                <a:pPr marL="549275" lvl="4" indent="-285750">
                  <a:buFont typeface="Arial" panose="020B0604020202020204" pitchFamily="34" charset="0"/>
                  <a:buChar char="•"/>
                </a:pPr>
                <a:r>
                  <a:rPr lang="nl-NL" sz="1800" dirty="0" err="1"/>
                  <a:t>Autonomous</a:t>
                </a:r>
                <a:r>
                  <a:rPr lang="nl-NL" sz="1800" dirty="0"/>
                  <a:t> </a:t>
                </a:r>
                <a:r>
                  <a:rPr lang="nl-NL" sz="1800" dirty="0" err="1"/>
                  <a:t>navigation</a:t>
                </a:r>
                <a:r>
                  <a:rPr lang="nl-NL" sz="1800" dirty="0"/>
                  <a:t>, </a:t>
                </a:r>
                <a:r>
                  <a:rPr lang="nl-NL" sz="1800" i="1" dirty="0"/>
                  <a:t>but</a:t>
                </a:r>
                <a:r>
                  <a:rPr lang="nl-NL" sz="1800" dirty="0"/>
                  <a:t> </a:t>
                </a:r>
                <a:r>
                  <a:rPr lang="nl-NL" sz="1800" dirty="0" err="1"/>
                  <a:t>assumes</a:t>
                </a:r>
                <a:r>
                  <a:rPr lang="nl-NL" sz="1800" dirty="0"/>
                  <a:t> </a:t>
                </a:r>
                <a:r>
                  <a:rPr lang="nl-NL" sz="1800" dirty="0" err="1"/>
                  <a:t>continuous</a:t>
                </a:r>
                <a:r>
                  <a:rPr lang="nl-NL" sz="1800" dirty="0"/>
                  <a:t> tracking</a:t>
                </a:r>
              </a:p>
              <a:p>
                <a:pPr marL="549275" lvl="4" indent="-285750">
                  <a:buFont typeface="Arial" panose="020B0604020202020204" pitchFamily="34" charset="0"/>
                  <a:buChar char="•"/>
                </a:pPr>
                <a:r>
                  <a:rPr lang="nl-NL" sz="1800" dirty="0"/>
                  <a:t>Tracking </a:t>
                </a:r>
                <a:r>
                  <a:rPr lang="nl-NL" sz="1800" dirty="0" err="1"/>
                  <a:t>optimization</a:t>
                </a:r>
                <a:endParaRPr lang="nl-NL" sz="1800" dirty="0"/>
              </a:p>
              <a:p>
                <a:pPr marL="823912" lvl="5" indent="-285750">
                  <a:buFont typeface="Arial" panose="020B0604020202020204" pitchFamily="34" charset="0"/>
                  <a:buChar char="•"/>
                </a:pPr>
                <a:r>
                  <a:rPr lang="nl-NL" sz="1800" i="1" dirty="0"/>
                  <a:t>But</a:t>
                </a:r>
                <a:r>
                  <a:rPr lang="nl-NL" sz="1800" dirty="0"/>
                  <a:t> </a:t>
                </a:r>
                <a:r>
                  <a:rPr lang="nl-NL" sz="1800" dirty="0" err="1"/>
                  <a:t>with</a:t>
                </a:r>
                <a:r>
                  <a:rPr lang="nl-NL" sz="1800" dirty="0"/>
                  <a:t> Earth </a:t>
                </a:r>
                <a:r>
                  <a:rPr lang="nl-NL" sz="1800" dirty="0" err="1"/>
                  <a:t>communications</a:t>
                </a:r>
                <a:endParaRPr lang="nl-NL" sz="1800" dirty="0"/>
              </a:p>
              <a:p>
                <a:pPr marL="823912" lvl="5" indent="-285750">
                  <a:buFont typeface="Arial" panose="020B0604020202020204" pitchFamily="34" charset="0"/>
                  <a:buChar char="•"/>
                </a:pPr>
                <a:r>
                  <a:rPr lang="nl-NL" sz="1800" dirty="0" err="1"/>
                  <a:t>With</a:t>
                </a:r>
                <a:r>
                  <a:rPr lang="nl-NL" sz="1800" dirty="0"/>
                  <a:t> AOD </a:t>
                </a:r>
                <a:r>
                  <a:rPr lang="nl-NL" sz="1800" i="1" dirty="0"/>
                  <a:t>but</a:t>
                </a:r>
                <a:r>
                  <a:rPr lang="nl-NL" sz="1800" dirty="0"/>
                  <a:t> </a:t>
                </a:r>
                <a:r>
                  <a:rPr lang="nl-NL" sz="1800" dirty="0" err="1"/>
                  <a:t>not</a:t>
                </a:r>
                <a:r>
                  <a:rPr lang="nl-NL" sz="1800" dirty="0"/>
                  <a:t> </a:t>
                </a:r>
                <a:r>
                  <a:rPr lang="nl-NL" sz="1800" dirty="0" err="1"/>
                  <a:t>related</a:t>
                </a:r>
                <a:r>
                  <a:rPr lang="nl-NL" sz="1800" dirty="0"/>
                  <a:t> </a:t>
                </a:r>
                <a:r>
                  <a:rPr lang="nl-NL" sz="1800" dirty="0" err="1"/>
                  <a:t>to</a:t>
                </a:r>
                <a:r>
                  <a:rPr lang="nl-NL" sz="1800" dirty="0"/>
                  <a:t> design budgets</a:t>
                </a:r>
              </a:p>
              <a:p>
                <a:pPr lvl="4" indent="0">
                  <a:buNone/>
                </a:pPr>
                <a:endParaRPr lang="nl-NL" sz="1800" dirty="0"/>
              </a:p>
              <a:p>
                <a:pPr marL="285750" lvl="3" indent="-285750">
                  <a:buFont typeface="Arial" panose="020B0604020202020204" pitchFamily="34" charset="0"/>
                  <a:buChar char="•"/>
                </a:pPr>
                <a:r>
                  <a:rPr lang="nl-NL" sz="1800" dirty="0" err="1"/>
                  <a:t>Exploratory</a:t>
                </a:r>
                <a:r>
                  <a:rPr lang="nl-NL" sz="1800" dirty="0"/>
                  <a:t> </a:t>
                </a:r>
                <a:r>
                  <a:rPr lang="nl-NL" sz="1800" dirty="0" err="1"/>
                  <a:t>study</a:t>
                </a:r>
                <a:r>
                  <a:rPr lang="nl-NL" sz="1800" dirty="0"/>
                  <a:t>:</a:t>
                </a:r>
              </a:p>
              <a:p>
                <a:pPr marL="549275" lvl="4" indent="-285750">
                  <a:buFont typeface="Arial" panose="020B0604020202020204" pitchFamily="34" charset="0"/>
                  <a:buChar char="•"/>
                </a:pPr>
                <a:r>
                  <a:rPr lang="nl-NL" sz="1800" dirty="0" err="1"/>
                  <a:t>Explore</a:t>
                </a:r>
                <a:r>
                  <a:rPr lang="nl-NL" sz="1800" dirty="0"/>
                  <a:t> </a:t>
                </a:r>
                <a:r>
                  <a:rPr lang="nl-NL" sz="1800" dirty="0" err="1"/>
                  <a:t>whether</a:t>
                </a:r>
                <a:r>
                  <a:rPr lang="nl-NL" sz="1800" dirty="0"/>
                  <a:t> </a:t>
                </a:r>
                <a:r>
                  <a:rPr lang="nl-NL" sz="1800" dirty="0" err="1"/>
                  <a:t>one</a:t>
                </a:r>
                <a:r>
                  <a:rPr lang="nl-NL" sz="1800" dirty="0"/>
                  <a:t> </a:t>
                </a:r>
                <a:r>
                  <a:rPr lang="nl-NL" sz="1800" dirty="0" err="1"/>
                  <a:t>can</a:t>
                </a:r>
                <a:r>
                  <a:rPr lang="nl-NL" sz="1800" dirty="0"/>
                  <a:t> </a:t>
                </a:r>
                <a:r>
                  <a:rPr lang="nl-NL" sz="1800" dirty="0" err="1"/>
                  <a:t>minimize</a:t>
                </a:r>
                <a:r>
                  <a:rPr lang="nl-NL" sz="1800" dirty="0"/>
                  <a:t> </a:t>
                </a:r>
                <a:r>
                  <a:rPr lang="nl-NL" sz="1800" dirty="0" err="1"/>
                  <a:t>scheduling</a:t>
                </a:r>
                <a:r>
                  <a:rPr lang="nl-NL" sz="1800" dirty="0"/>
                  <a:t> </a:t>
                </a:r>
                <a:r>
                  <a:rPr lang="nl-NL" sz="1800" dirty="0" err="1"/>
                  <a:t>based</a:t>
                </a:r>
                <a:r>
                  <a:rPr lang="nl-NL" sz="1800" dirty="0"/>
                  <a:t> on a </a:t>
                </a:r>
                <a:r>
                  <a:rPr lang="nl-NL" sz="1800" b="1" u="sng" dirty="0"/>
                  <a:t>design budget: </a:t>
                </a:r>
                <a14:m>
                  <m:oMath xmlns:m="http://schemas.openxmlformats.org/officeDocument/2006/math">
                    <m:r>
                      <a:rPr lang="en-US" sz="1800" b="1" i="0" u="sng" smtClean="0">
                        <a:latin typeface="Cambria Math" panose="02040503050406030204" pitchFamily="18" charset="0"/>
                      </a:rPr>
                      <m:t>𝚫</m:t>
                    </m:r>
                    <m:r>
                      <a:rPr lang="en-US" sz="1800" b="1" i="1" u="sng" smtClean="0">
                        <a:latin typeface="Cambria Math" panose="02040503050406030204" pitchFamily="18" charset="0"/>
                      </a:rPr>
                      <m:t>𝑽</m:t>
                    </m:r>
                  </m:oMath>
                </a14:m>
                <a:endParaRPr lang="nl-NL" sz="1800" b="1" u="sng" dirty="0"/>
              </a:p>
              <a:p>
                <a:pPr marL="549275" lvl="4" indent="-285750">
                  <a:buFont typeface="Arial" panose="020B0604020202020204" pitchFamily="34" charset="0"/>
                  <a:buChar char="•"/>
                </a:pPr>
                <a:r>
                  <a:rPr lang="nl-NL" sz="1800" dirty="0" err="1"/>
                  <a:t>Explore</a:t>
                </a:r>
                <a:r>
                  <a:rPr lang="nl-NL" sz="1800" dirty="0"/>
                  <a:t> </a:t>
                </a:r>
                <a:r>
                  <a:rPr lang="nl-NL" sz="1800" dirty="0" err="1"/>
                  <a:t>operational</a:t>
                </a:r>
                <a:r>
                  <a:rPr lang="nl-NL" sz="1800" dirty="0"/>
                  <a:t> </a:t>
                </a:r>
                <a:r>
                  <a:rPr lang="nl-NL" sz="1800" dirty="0" err="1"/>
                  <a:t>and</a:t>
                </a:r>
                <a:r>
                  <a:rPr lang="nl-NL" sz="1800" dirty="0"/>
                  <a:t> design </a:t>
                </a:r>
                <a:r>
                  <a:rPr lang="nl-NL" sz="1800" dirty="0" err="1"/>
                  <a:t>implications</a:t>
                </a:r>
                <a:endParaRPr lang="nl-NL" sz="1800" dirty="0"/>
              </a:p>
            </p:txBody>
          </p:sp>
        </mc:Choice>
        <mc:Fallback>
          <p:sp>
            <p:nvSpPr>
              <p:cNvPr id="3158" name="Tijdelijke aanduiding voor verticale tekst 10"/>
              <p:cNvSpPr txBox="1">
                <a:spLocks noGrp="1" noRot="1" noChangeAspect="1" noMove="1" noResize="1" noEditPoints="1" noAdjustHandles="1" noChangeArrowheads="1" noChangeShapeType="1" noTextEdit="1"/>
              </p:cNvSpPr>
              <p:nvPr>
                <p:ph type="body" idx="1"/>
              </p:nvPr>
            </p:nvSpPr>
            <p:spPr>
              <a:xfrm>
                <a:off x="698499" y="1591899"/>
                <a:ext cx="4989069" cy="4827046"/>
              </a:xfrm>
              <a:prstGeom prst="rect">
                <a:avLst/>
              </a:prstGeom>
              <a:blipFill>
                <a:blip r:embed="rId5"/>
                <a:stretch>
                  <a:fillRect l="-2689" t="-2146" r="-2567"/>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53ADD8E0-E8D1-4DD3-F262-41A501DCDDC4}"/>
              </a:ext>
            </a:extLst>
          </p:cNvPr>
          <p:cNvSpPr>
            <a:spLocks noGrp="1"/>
          </p:cNvSpPr>
          <p:nvPr>
            <p:ph type="sldNum" sz="quarter" idx="2"/>
          </p:nvPr>
        </p:nvSpPr>
        <p:spPr/>
        <p:txBody>
          <a:bodyPr/>
          <a:lstStyle/>
          <a:p>
            <a:fld id="{86CB4B4D-7CA3-9044-876B-883B54F8677D}" type="slidenum">
              <a:rPr lang="en-NL" smtClean="0"/>
              <a:t>6</a:t>
            </a:fld>
            <a:endParaRPr lang="en-NL"/>
          </a:p>
        </p:txBody>
      </p:sp>
      <p:pic>
        <p:nvPicPr>
          <p:cNvPr id="4" name="ISL">
            <a:hlinkClick r:id="" action="ppaction://media"/>
            <a:extLst>
              <a:ext uri="{FF2B5EF4-FFF2-40B4-BE49-F238E27FC236}">
                <a16:creationId xmlns:a16="http://schemas.microsoft.com/office/drawing/2014/main" id="{EF5BD73F-1F6F-B805-95A2-D128739BF6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53150" y="1910839"/>
            <a:ext cx="5567847" cy="3036322"/>
          </a:xfrm>
          <a:prstGeom prst="rect">
            <a:avLst/>
          </a:prstGeom>
        </p:spPr>
      </p:pic>
    </p:spTree>
    <p:extLst>
      <p:ext uri="{BB962C8B-B14F-4D97-AF65-F5344CB8AC3E}">
        <p14:creationId xmlns:p14="http://schemas.microsoft.com/office/powerpoint/2010/main" val="238738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96970" mute="1">
                <p:cTn id="12" repeatCount="indefinite"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60</a:t>
            </a:fld>
            <a:endParaRPr lang="en-NL"/>
          </a:p>
        </p:txBody>
      </p:sp>
      <p:sp>
        <p:nvSpPr>
          <p:cNvPr id="8" name="Vertical Text Placeholder 18">
            <a:extLst>
              <a:ext uri="{FF2B5EF4-FFF2-40B4-BE49-F238E27FC236}">
                <a16:creationId xmlns:a16="http://schemas.microsoft.com/office/drawing/2014/main" id="{DF60A866-4820-0239-CBEB-DD240E9CEABB}"/>
              </a:ext>
            </a:extLst>
          </p:cNvPr>
          <p:cNvSpPr txBox="1">
            <a:spLocks/>
          </p:cNvSpPr>
          <p:nvPr/>
        </p:nvSpPr>
        <p:spPr>
          <a:xfrm>
            <a:off x="2070391" y="439055"/>
            <a:ext cx="8051218" cy="23978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a:buClrTx/>
              <a:buSzTx/>
              <a:buFontTx/>
              <a:buNone/>
              <a:defRPr/>
            </a:pPr>
            <a:r>
              <a:rPr lang="nl-NL" dirty="0">
                <a:latin typeface="Roboto Slab Regular Regular"/>
                <a:sym typeface="Roboto Slab Regular Regular"/>
              </a:rPr>
              <a:t>Research question</a:t>
            </a:r>
            <a:endParaRPr lang="en-GB" dirty="0">
              <a:latin typeface="Roboto Slab Medium" pitchFamily="2" charset="0"/>
              <a:ea typeface="Roboto Slab Medium" pitchFamily="2" charset="0"/>
            </a:endParaRPr>
          </a:p>
          <a:p>
            <a:pPr marL="0" indent="0" algn="ctr">
              <a:buNone/>
            </a:pPr>
            <a:r>
              <a:rPr lang="en-GB" sz="2400" dirty="0">
                <a:solidFill>
                  <a:srgbClr val="00A6D6"/>
                </a:solidFill>
                <a:latin typeface="Roboto Slab Medium" pitchFamily="2" charset="0"/>
                <a:ea typeface="Roboto Slab Medium" pitchFamily="2" charset="0"/>
              </a:rPr>
              <a:t>What is an optimal satellite-to-satellite tracking timing configuration for cislunar orbiters?</a:t>
            </a:r>
            <a:endParaRPr lang="nl-NL" sz="2400" dirty="0">
              <a:solidFill>
                <a:srgbClr val="00A6D6"/>
              </a:solidFill>
              <a:latin typeface="Roboto Slab Medium" pitchFamily="2" charset="0"/>
              <a:ea typeface="Roboto Slab Medium" pitchFamily="2" charset="0"/>
            </a:endParaRPr>
          </a:p>
        </p:txBody>
      </p:sp>
      <p:sp>
        <p:nvSpPr>
          <p:cNvPr id="11" name="Rectangle 10">
            <a:extLst>
              <a:ext uri="{FF2B5EF4-FFF2-40B4-BE49-F238E27FC236}">
                <a16:creationId xmlns:a16="http://schemas.microsoft.com/office/drawing/2014/main" id="{C4E82EE5-A56A-64C6-E020-CCB43DD19F47}"/>
              </a:ext>
            </a:extLst>
          </p:cNvPr>
          <p:cNvSpPr/>
          <p:nvPr/>
        </p:nvSpPr>
        <p:spPr>
          <a:xfrm>
            <a:off x="4600575" y="5579765"/>
            <a:ext cx="400050" cy="33247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pic>
        <p:nvPicPr>
          <p:cNvPr id="3" name="Picture 2">
            <a:extLst>
              <a:ext uri="{FF2B5EF4-FFF2-40B4-BE49-F238E27FC236}">
                <a16:creationId xmlns:a16="http://schemas.microsoft.com/office/drawing/2014/main" id="{BE73CECE-FCF7-7B93-7CB1-219065F61923}"/>
              </a:ext>
            </a:extLst>
          </p:cNvPr>
          <p:cNvPicPr>
            <a:picLocks noChangeAspect="1"/>
          </p:cNvPicPr>
          <p:nvPr/>
        </p:nvPicPr>
        <p:blipFill>
          <a:blip r:embed="rId3"/>
          <a:stretch>
            <a:fillRect/>
          </a:stretch>
        </p:blipFill>
        <p:spPr>
          <a:xfrm>
            <a:off x="947737" y="1796993"/>
            <a:ext cx="10296525" cy="4448175"/>
          </a:xfrm>
          <a:prstGeom prst="rect">
            <a:avLst/>
          </a:prstGeom>
        </p:spPr>
      </p:pic>
    </p:spTree>
    <p:extLst>
      <p:ext uri="{BB962C8B-B14F-4D97-AF65-F5344CB8AC3E}">
        <p14:creationId xmlns:p14="http://schemas.microsoft.com/office/powerpoint/2010/main" val="2756799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Concluding</a:t>
            </a:r>
            <a:r>
              <a:rPr lang="nl-NL" dirty="0"/>
              <a:t> </a:t>
            </a:r>
            <a:r>
              <a:rPr lang="nl-NL" dirty="0" err="1"/>
              <a:t>remarks</a:t>
            </a:r>
            <a:r>
              <a:rPr lang="nl-NL" dirty="0"/>
              <a:t> | Research benefits</a:t>
            </a:r>
            <a:endParaRPr dirty="0"/>
          </a:p>
        </p:txBody>
      </p:sp>
      <p:sp>
        <p:nvSpPr>
          <p:cNvPr id="28" name="Tijdelijke aanduiding voor verticale tekst 10">
            <a:extLst>
              <a:ext uri="{FF2B5EF4-FFF2-40B4-BE49-F238E27FC236}">
                <a16:creationId xmlns:a16="http://schemas.microsoft.com/office/drawing/2014/main" id="{68026038-7E29-CD1F-8ABF-4A9F4E51B932}"/>
              </a:ext>
            </a:extLst>
          </p:cNvPr>
          <p:cNvSpPr txBox="1">
            <a:spLocks noGrp="1"/>
          </p:cNvSpPr>
          <p:nvPr>
            <p:ph type="body" idx="1"/>
          </p:nvPr>
        </p:nvSpPr>
        <p:spPr>
          <a:xfrm>
            <a:off x="469898" y="7516449"/>
            <a:ext cx="10843468" cy="4356465"/>
          </a:xfrm>
          <a:prstGeom prst="rect">
            <a:avLst/>
          </a:prstGeom>
        </p:spPr>
        <p:txBody>
          <a:bodyPr>
            <a:normAutofit lnSpcReduction="10000"/>
          </a:bodyPr>
          <a:lstStyle/>
          <a:p>
            <a:pPr marL="285750" lvl="2" indent="-285750">
              <a:buFont typeface="Arial" panose="020B0604020202020204" pitchFamily="34" charset="0"/>
              <a:buChar char="•"/>
            </a:pPr>
            <a:r>
              <a:rPr lang="nl-NL" sz="1800" b="1" dirty="0"/>
              <a:t>Timing </a:t>
            </a:r>
            <a:r>
              <a:rPr lang="nl-NL" sz="1800" b="1" dirty="0" err="1"/>
              <a:t>scheduling</a:t>
            </a:r>
            <a:r>
              <a:rPr lang="nl-NL" sz="1800" b="1" dirty="0"/>
              <a:t> is a </a:t>
            </a:r>
            <a:r>
              <a:rPr lang="nl-NL" sz="1800" b="1" dirty="0" err="1"/>
              <a:t>beneficial</a:t>
            </a:r>
            <a:r>
              <a:rPr lang="nl-NL" sz="1800" b="1" dirty="0"/>
              <a:t> </a:t>
            </a:r>
            <a:r>
              <a:rPr lang="nl-NL" sz="1800" b="1" dirty="0" err="1"/>
              <a:t>spacecraft</a:t>
            </a:r>
            <a:r>
              <a:rPr lang="nl-NL" sz="1800" b="1" dirty="0"/>
              <a:t> design </a:t>
            </a:r>
            <a:r>
              <a:rPr lang="nl-NL" sz="1800" b="1" dirty="0" err="1"/>
              <a:t>consideration</a:t>
            </a:r>
            <a:endParaRPr lang="nl-NL" sz="1400" dirty="0"/>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r>
              <a:rPr lang="nl-NL" sz="1800" dirty="0" err="1"/>
              <a:t>Dynamic</a:t>
            </a:r>
            <a:r>
              <a:rPr lang="nl-NL" sz="1800" dirty="0"/>
              <a:t> model</a:t>
            </a:r>
          </a:p>
          <a:p>
            <a:pPr marL="549275" lvl="4" indent="-285750">
              <a:buFont typeface="Arial" panose="020B0604020202020204" pitchFamily="34" charset="0"/>
              <a:buChar char="•"/>
            </a:pPr>
            <a:r>
              <a:rPr lang="nl-NL" sz="1800" dirty="0"/>
              <a:t>PM+SRP </a:t>
            </a:r>
            <a:r>
              <a:rPr lang="nl-NL" sz="1800" dirty="0" err="1"/>
              <a:t>works</a:t>
            </a:r>
            <a:r>
              <a:rPr lang="nl-NL" sz="1800" dirty="0"/>
              <a:t> best</a:t>
            </a:r>
          </a:p>
          <a:p>
            <a:pPr marL="549275" lvl="4" indent="-285750">
              <a:buFont typeface="Arial" panose="020B0604020202020204" pitchFamily="34" charset="0"/>
              <a:buChar char="•"/>
            </a:pPr>
            <a:endParaRPr lang="nl-NL" sz="1800" dirty="0"/>
          </a:p>
          <a:p>
            <a:pPr marL="285750" lvl="3" indent="-285750">
              <a:buFont typeface="Arial" panose="020B0604020202020204" pitchFamily="34" charset="0"/>
              <a:buChar char="•"/>
            </a:pPr>
            <a:r>
              <a:rPr lang="nl-NL" sz="1800" dirty="0"/>
              <a:t>Timing </a:t>
            </a:r>
            <a:r>
              <a:rPr lang="nl-NL" sz="1800" dirty="0" err="1"/>
              <a:t>solutions</a:t>
            </a:r>
            <a:endParaRPr lang="nl-NL" sz="1800" dirty="0"/>
          </a:p>
          <a:p>
            <a:pPr marL="549275" lvl="4" indent="-285750">
              <a:buFont typeface="Arial" panose="020B0604020202020204" pitchFamily="34" charset="0"/>
              <a:buChar char="•"/>
            </a:pPr>
            <a:r>
              <a:rPr lang="nl-NL" sz="1800" dirty="0"/>
              <a:t>Constant </a:t>
            </a:r>
            <a:r>
              <a:rPr lang="nl-NL" sz="1800" dirty="0" err="1"/>
              <a:t>configuration</a:t>
            </a:r>
            <a:r>
              <a:rPr lang="nl-NL" sz="1800" dirty="0"/>
              <a:t>: best case 0.375 m/s (-38%)</a:t>
            </a:r>
          </a:p>
          <a:p>
            <a:pPr marL="549275" lvl="4" indent="-285750">
              <a:buFont typeface="Arial" panose="020B0604020202020204" pitchFamily="34" charset="0"/>
              <a:buChar char="•"/>
            </a:pPr>
            <a:r>
              <a:rPr lang="nl-NL" sz="1800" dirty="0" err="1"/>
              <a:t>Optimization</a:t>
            </a:r>
            <a:r>
              <a:rPr lang="nl-NL" sz="1800" dirty="0"/>
              <a:t> </a:t>
            </a:r>
            <a:r>
              <a:rPr lang="nl-NL" sz="1800" dirty="0" err="1"/>
              <a:t>algorithms</a:t>
            </a:r>
            <a:r>
              <a:rPr lang="nl-NL" sz="1800" dirty="0"/>
              <a:t>: best case 0.294 m/s (-52%)</a:t>
            </a:r>
          </a:p>
          <a:p>
            <a:pPr marL="549275" lvl="4" indent="-285750">
              <a:buFont typeface="Arial" panose="020B0604020202020204" pitchFamily="34" charset="0"/>
              <a:buChar char="•"/>
            </a:pPr>
            <a:endParaRPr lang="nl-NL" sz="1800" dirty="0"/>
          </a:p>
          <a:p>
            <a:pPr marL="285750" lvl="3" indent="-285750">
              <a:buFont typeface="Arial" panose="020B0604020202020204" pitchFamily="34" charset="0"/>
              <a:buChar char="•"/>
            </a:pPr>
            <a:r>
              <a:rPr lang="nl-NL" sz="1800" dirty="0" err="1"/>
              <a:t>Sensitivity</a:t>
            </a:r>
            <a:r>
              <a:rPr lang="nl-NL" sz="1800" dirty="0"/>
              <a:t> analysis</a:t>
            </a:r>
          </a:p>
          <a:p>
            <a:pPr marL="549275" lvl="4" indent="-285750">
              <a:buFont typeface="Arial" panose="020B0604020202020204" pitchFamily="34" charset="0"/>
              <a:buChar char="•"/>
            </a:pPr>
            <a:r>
              <a:rPr lang="nl-NL" sz="1800" dirty="0" err="1"/>
              <a:t>Similar</a:t>
            </a:r>
            <a:r>
              <a:rPr lang="nl-NL" sz="1800" dirty="0"/>
              <a:t> </a:t>
            </a:r>
            <a:r>
              <a:rPr lang="nl-NL" sz="1800" dirty="0" err="1"/>
              <a:t>cost</a:t>
            </a:r>
            <a:r>
              <a:rPr lang="nl-NL" sz="1800" dirty="0"/>
              <a:t> </a:t>
            </a:r>
            <a:r>
              <a:rPr lang="nl-NL" sz="1800" dirty="0" err="1"/>
              <a:t>for</a:t>
            </a:r>
            <a:r>
              <a:rPr lang="nl-NL" sz="1800" dirty="0"/>
              <a:t> </a:t>
            </a:r>
            <a:r>
              <a:rPr lang="nl-NL" sz="1800" dirty="0" err="1"/>
              <a:t>other</a:t>
            </a:r>
            <a:r>
              <a:rPr lang="nl-NL" sz="1800" dirty="0"/>
              <a:t> start date</a:t>
            </a:r>
          </a:p>
          <a:p>
            <a:pPr marL="549275" lvl="4" indent="-285750">
              <a:buFont typeface="Arial" panose="020B0604020202020204" pitchFamily="34" charset="0"/>
              <a:buChar char="•"/>
            </a:pPr>
            <a:r>
              <a:rPr lang="nl-NL" sz="1800" dirty="0" err="1"/>
              <a:t>Propulsion</a:t>
            </a:r>
            <a:r>
              <a:rPr lang="nl-NL" sz="1800" dirty="0"/>
              <a:t> system </a:t>
            </a:r>
            <a:r>
              <a:rPr lang="nl-NL" sz="1800" dirty="0" err="1"/>
              <a:t>specs</a:t>
            </a:r>
            <a:r>
              <a:rPr lang="nl-NL" sz="1800" dirty="0"/>
              <a:t> have significant effect</a:t>
            </a:r>
          </a:p>
          <a:p>
            <a:pPr marL="549275" lvl="4"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a:p>
            <a:pPr marL="549275" lvl="4"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61</a:t>
            </a:fld>
            <a:endParaRPr lang="en-NL"/>
          </a:p>
        </p:txBody>
      </p:sp>
      <p:grpSp>
        <p:nvGrpSpPr>
          <p:cNvPr id="12" name="Group 11">
            <a:extLst>
              <a:ext uri="{FF2B5EF4-FFF2-40B4-BE49-F238E27FC236}">
                <a16:creationId xmlns:a16="http://schemas.microsoft.com/office/drawing/2014/main" id="{695792AE-3F52-8C8E-BCED-E2CB79DC870F}"/>
              </a:ext>
            </a:extLst>
          </p:cNvPr>
          <p:cNvGrpSpPr/>
          <p:nvPr/>
        </p:nvGrpSpPr>
        <p:grpSpPr>
          <a:xfrm>
            <a:off x="908049" y="1440931"/>
            <a:ext cx="3208041" cy="4467202"/>
            <a:chOff x="3727449" y="2694693"/>
            <a:chExt cx="7397751" cy="5067300"/>
          </a:xfrm>
        </p:grpSpPr>
        <p:sp>
          <p:nvSpPr>
            <p:cNvPr id="7" name="Rectangle 6">
              <a:extLst>
                <a:ext uri="{FF2B5EF4-FFF2-40B4-BE49-F238E27FC236}">
                  <a16:creationId xmlns:a16="http://schemas.microsoft.com/office/drawing/2014/main" id="{3B062196-E91A-9755-437D-6A94BAE48FAB}"/>
                </a:ext>
              </a:extLst>
            </p:cNvPr>
            <p:cNvSpPr/>
            <p:nvPr/>
          </p:nvSpPr>
          <p:spPr>
            <a:xfrm>
              <a:off x="3727449" y="2694693"/>
              <a:ext cx="7397751" cy="5067300"/>
            </a:xfrm>
            <a:prstGeom prst="rect">
              <a:avLst/>
            </a:prstGeom>
            <a:solidFill>
              <a:srgbClr val="C4F2FF">
                <a:alpha val="2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p:sp>
          <p:nvSpPr>
            <p:cNvPr id="11" name="TextBox 10">
              <a:extLst>
                <a:ext uri="{FF2B5EF4-FFF2-40B4-BE49-F238E27FC236}">
                  <a16:creationId xmlns:a16="http://schemas.microsoft.com/office/drawing/2014/main" id="{23D7DCEF-44F8-C687-64B6-BB94D7B8BF82}"/>
                </a:ext>
              </a:extLst>
            </p:cNvPr>
            <p:cNvSpPr txBox="1"/>
            <p:nvPr/>
          </p:nvSpPr>
          <p:spPr>
            <a:xfrm>
              <a:off x="4034957" y="2812542"/>
              <a:ext cx="6601956" cy="43291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200" b="1" strike="noStrike" cap="none" spc="0" normalizeH="0" baseline="0" dirty="0">
                  <a:ln>
                    <a:noFill/>
                  </a:ln>
                  <a:solidFill>
                    <a:schemeClr val="accent1"/>
                  </a:solidFill>
                  <a:effectLst/>
                  <a:uFillTx/>
                  <a:latin typeface="Arial"/>
                  <a:ea typeface="Arial"/>
                  <a:cs typeface="Arial"/>
                  <a:sym typeface="Arial"/>
                </a:rPr>
                <a:t>More scientific yield </a:t>
              </a:r>
            </a:p>
            <a:p>
              <a:pPr marL="0" marR="0" indent="0" algn="l" defTabSz="914400" rtl="0" fontAlgn="auto" latinLnBrk="0" hangingPunct="0">
                <a:lnSpc>
                  <a:spcPct val="100000"/>
                </a:lnSpc>
                <a:spcBef>
                  <a:spcPts val="0"/>
                </a:spcBef>
                <a:spcAft>
                  <a:spcPts val="0"/>
                </a:spcAft>
                <a:buClrTx/>
                <a:buSzTx/>
                <a:buFontTx/>
                <a:buNone/>
                <a:tabLst/>
              </a:pPr>
              <a:endParaRPr kumimoji="0" lang="en-GB" sz="2200" b="1" strike="noStrike" cap="none" spc="0" normalizeH="0" baseline="0" dirty="0">
                <a:ln>
                  <a:noFill/>
                </a:ln>
                <a:solidFill>
                  <a:schemeClr val="accent1"/>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GB" b="1" dirty="0"/>
                <a:t> </a:t>
              </a:r>
            </a:p>
            <a:p>
              <a:pPr marL="0" marR="0" indent="0" algn="l" defTabSz="914400" rtl="0" fontAlgn="auto" latinLnBrk="0" hangingPunct="0">
                <a:lnSpc>
                  <a:spcPct val="100000"/>
                </a:lnSpc>
                <a:spcBef>
                  <a:spcPts val="0"/>
                </a:spcBef>
                <a:spcAft>
                  <a:spcPts val="0"/>
                </a:spcAft>
                <a:buClrTx/>
                <a:buSzTx/>
                <a:buFontTx/>
                <a:buNone/>
                <a:tabLst/>
              </a:pPr>
              <a:r>
                <a:rPr lang="en-GB" b="1" dirty="0"/>
                <a:t>Rationale:</a:t>
              </a:r>
            </a:p>
            <a:p>
              <a:pPr marL="285750" indent="-285750">
                <a:buFont typeface="Arial" panose="020B0604020202020204" pitchFamily="34" charset="0"/>
                <a:buChar char="•"/>
              </a:pPr>
              <a:r>
                <a:rPr lang="en-GB" dirty="0"/>
                <a:t>Extended operational phase due to fuel savings</a:t>
              </a:r>
              <a:endParaRPr lang="en-GB" b="1" dirty="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Overall shorter tracking time: more power to payload</a:t>
              </a:r>
            </a:p>
            <a:p>
              <a:pPr marL="285750" indent="-285750">
                <a:buFont typeface="Arial" panose="020B0604020202020204" pitchFamily="34" charset="0"/>
                <a:buChar char="•"/>
              </a:pPr>
              <a:r>
                <a:rPr lang="en-GB" dirty="0"/>
                <a:t>Navigation of lunar assets on inaccessible places</a:t>
              </a:r>
              <a:endParaRPr lang="en-GB" b="1" dirty="0"/>
            </a:p>
          </p:txBody>
        </p:sp>
      </p:grpSp>
      <p:grpSp>
        <p:nvGrpSpPr>
          <p:cNvPr id="19" name="Group 18">
            <a:extLst>
              <a:ext uri="{FF2B5EF4-FFF2-40B4-BE49-F238E27FC236}">
                <a16:creationId xmlns:a16="http://schemas.microsoft.com/office/drawing/2014/main" id="{E54C7E48-CF40-1613-157F-700A60FAE789}"/>
              </a:ext>
            </a:extLst>
          </p:cNvPr>
          <p:cNvGrpSpPr/>
          <p:nvPr/>
        </p:nvGrpSpPr>
        <p:grpSpPr>
          <a:xfrm>
            <a:off x="8159239" y="1440931"/>
            <a:ext cx="3208041" cy="4467202"/>
            <a:chOff x="3727449" y="2694693"/>
            <a:chExt cx="7397751" cy="5067300"/>
          </a:xfrm>
        </p:grpSpPr>
        <p:sp>
          <p:nvSpPr>
            <p:cNvPr id="20" name="Rectangle 19">
              <a:extLst>
                <a:ext uri="{FF2B5EF4-FFF2-40B4-BE49-F238E27FC236}">
                  <a16:creationId xmlns:a16="http://schemas.microsoft.com/office/drawing/2014/main" id="{C41F635E-B2B8-4231-6690-A28D02FDD276}"/>
                </a:ext>
              </a:extLst>
            </p:cNvPr>
            <p:cNvSpPr/>
            <p:nvPr/>
          </p:nvSpPr>
          <p:spPr>
            <a:xfrm>
              <a:off x="3727449" y="2694693"/>
              <a:ext cx="7397751" cy="5067300"/>
            </a:xfrm>
            <a:prstGeom prst="rect">
              <a:avLst/>
            </a:prstGeom>
            <a:solidFill>
              <a:srgbClr val="C4F2FF">
                <a:alpha val="2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p:sp>
          <p:nvSpPr>
            <p:cNvPr id="21" name="TextBox 20">
              <a:extLst>
                <a:ext uri="{FF2B5EF4-FFF2-40B4-BE49-F238E27FC236}">
                  <a16:creationId xmlns:a16="http://schemas.microsoft.com/office/drawing/2014/main" id="{25B3A992-997E-0132-9A40-1800FD5B3BCB}"/>
                </a:ext>
              </a:extLst>
            </p:cNvPr>
            <p:cNvSpPr txBox="1"/>
            <p:nvPr/>
          </p:nvSpPr>
          <p:spPr>
            <a:xfrm>
              <a:off x="4034957" y="2822346"/>
              <a:ext cx="6590583" cy="3386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200" b="1" i="0" u="none" strike="noStrike" cap="none" spc="0" normalizeH="0" baseline="0" dirty="0">
                  <a:ln>
                    <a:noFill/>
                  </a:ln>
                  <a:solidFill>
                    <a:schemeClr val="accent1"/>
                  </a:solidFill>
                  <a:effectLst/>
                  <a:uFillTx/>
                  <a:latin typeface="Arial"/>
                  <a:ea typeface="Arial"/>
                  <a:cs typeface="Arial"/>
                  <a:sym typeface="Arial"/>
                </a:rPr>
                <a:t>Lower operational and design costs</a:t>
              </a:r>
            </a:p>
            <a:p>
              <a:pPr marL="0" marR="0" indent="0" algn="l" defTabSz="914400" rtl="0" fontAlgn="auto" latinLnBrk="0" hangingPunct="0">
                <a:lnSpc>
                  <a:spcPct val="100000"/>
                </a:lnSpc>
                <a:spcBef>
                  <a:spcPts val="0"/>
                </a:spcBef>
                <a:spcAft>
                  <a:spcPts val="0"/>
                </a:spcAft>
                <a:buClrTx/>
                <a:buSzTx/>
                <a:buFontTx/>
                <a:buNone/>
                <a:tabLst/>
              </a:pPr>
              <a:endParaRPr lang="en-GB" b="1" dirty="0"/>
            </a:p>
            <a:p>
              <a:pPr marL="0" marR="0" indent="0" algn="l" defTabSz="914400" rtl="0" fontAlgn="auto" latinLnBrk="0" hangingPunct="0">
                <a:lnSpc>
                  <a:spcPct val="100000"/>
                </a:lnSpc>
                <a:spcBef>
                  <a:spcPts val="0"/>
                </a:spcBef>
                <a:spcAft>
                  <a:spcPts val="0"/>
                </a:spcAft>
                <a:buClrTx/>
                <a:buSzTx/>
                <a:buFontTx/>
                <a:buNone/>
                <a:tabLst/>
              </a:pPr>
              <a:r>
                <a:rPr lang="en-GB" b="1" dirty="0"/>
                <a:t>Rationale</a:t>
              </a:r>
              <a:r>
                <a:rPr kumimoji="0" lang="en-GB" b="1" i="0" u="none" strike="noStrike" cap="none" spc="0" normalizeH="0" baseline="0" dirty="0">
                  <a:ln>
                    <a:noFill/>
                  </a:ln>
                  <a:solidFill>
                    <a:srgbClr val="000000"/>
                  </a:solidFill>
                  <a:effectLst/>
                  <a:uFillTx/>
                  <a:latin typeface="Arial"/>
                  <a:ea typeface="Arial"/>
                  <a:cs typeface="Arial"/>
                  <a:sym typeface="Arial"/>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No need for expensive Earth-based orbit determination (not limited to </a:t>
              </a:r>
              <a:r>
                <a:rPr lang="en-GB" dirty="0" err="1"/>
                <a:t>SmallSats</a:t>
              </a:r>
              <a:r>
                <a:rPr lang="en-GB" dirty="0"/>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Use existing COTS products</a:t>
              </a:r>
              <a:endParaRPr lang="nl-NL" sz="1800" dirty="0"/>
            </a:p>
          </p:txBody>
        </p:sp>
      </p:grpSp>
      <p:grpSp>
        <p:nvGrpSpPr>
          <p:cNvPr id="22" name="Group 21">
            <a:extLst>
              <a:ext uri="{FF2B5EF4-FFF2-40B4-BE49-F238E27FC236}">
                <a16:creationId xmlns:a16="http://schemas.microsoft.com/office/drawing/2014/main" id="{F5FE7FCE-48A1-942E-B59A-6FCEAD2C68FB}"/>
              </a:ext>
            </a:extLst>
          </p:cNvPr>
          <p:cNvGrpSpPr/>
          <p:nvPr/>
        </p:nvGrpSpPr>
        <p:grpSpPr>
          <a:xfrm>
            <a:off x="4531940" y="1458989"/>
            <a:ext cx="3208041" cy="4467202"/>
            <a:chOff x="3727449" y="2694693"/>
            <a:chExt cx="7397751" cy="5067300"/>
          </a:xfrm>
        </p:grpSpPr>
        <p:sp>
          <p:nvSpPr>
            <p:cNvPr id="23" name="Rectangle 22">
              <a:extLst>
                <a:ext uri="{FF2B5EF4-FFF2-40B4-BE49-F238E27FC236}">
                  <a16:creationId xmlns:a16="http://schemas.microsoft.com/office/drawing/2014/main" id="{AADA1921-C62C-7903-1777-20BE6F842107}"/>
                </a:ext>
              </a:extLst>
            </p:cNvPr>
            <p:cNvSpPr/>
            <p:nvPr/>
          </p:nvSpPr>
          <p:spPr>
            <a:xfrm>
              <a:off x="3727449" y="2694693"/>
              <a:ext cx="7397751" cy="5067300"/>
            </a:xfrm>
            <a:prstGeom prst="rect">
              <a:avLst/>
            </a:prstGeom>
            <a:solidFill>
              <a:srgbClr val="C4F2FF">
                <a:alpha val="2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3061C8F-C3D1-36C6-E50E-12C69306D92F}"/>
                    </a:ext>
                  </a:extLst>
                </p:cNvPr>
                <p:cNvSpPr txBox="1"/>
                <p:nvPr/>
              </p:nvSpPr>
              <p:spPr>
                <a:xfrm>
                  <a:off x="3927096" y="2760940"/>
                  <a:ext cx="6653669" cy="4084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200" b="1" i="0" u="none" strike="noStrike" cap="none" spc="0" normalizeH="0" baseline="0" dirty="0">
                      <a:ln>
                        <a:noFill/>
                      </a:ln>
                      <a:solidFill>
                        <a:schemeClr val="accent1"/>
                      </a:solidFill>
                      <a:effectLst/>
                      <a:uFillTx/>
                      <a:latin typeface="Arial"/>
                      <a:ea typeface="Arial"/>
                      <a:cs typeface="Arial"/>
                      <a:sym typeface="Arial"/>
                    </a:rPr>
                    <a:t>Applicable to existing subsystems</a:t>
                  </a:r>
                </a:p>
                <a:p>
                  <a:pPr marL="0" marR="0" indent="0" algn="l" defTabSz="914400" rtl="0" fontAlgn="auto" latinLnBrk="0" hangingPunct="0">
                    <a:lnSpc>
                      <a:spcPct val="100000"/>
                    </a:lnSpc>
                    <a:spcBef>
                      <a:spcPts val="0"/>
                    </a:spcBef>
                    <a:spcAft>
                      <a:spcPts val="0"/>
                    </a:spcAft>
                    <a:buClrTx/>
                    <a:buSzTx/>
                    <a:buFontTx/>
                    <a:buNone/>
                    <a:tabLst/>
                  </a:pPr>
                  <a:endParaRPr lang="en-GB" sz="2200" b="1" dirty="0"/>
                </a:p>
                <a:p>
                  <a:pPr marL="0" marR="0" indent="0" algn="l" defTabSz="914400" rtl="0" fontAlgn="auto" latinLnBrk="0" hangingPunct="0">
                    <a:lnSpc>
                      <a:spcPct val="100000"/>
                    </a:lnSpc>
                    <a:spcBef>
                      <a:spcPts val="0"/>
                    </a:spcBef>
                    <a:spcAft>
                      <a:spcPts val="0"/>
                    </a:spcAft>
                    <a:buClrTx/>
                    <a:buSzTx/>
                    <a:buFontTx/>
                    <a:buNone/>
                    <a:tabLst/>
                  </a:pPr>
                  <a:r>
                    <a:rPr lang="en-GB" b="1" dirty="0"/>
                    <a:t>Rationale</a:t>
                  </a:r>
                  <a:r>
                    <a:rPr kumimoji="0" lang="en-GB" b="1" i="0" u="none" strike="noStrike" cap="none" spc="0" normalizeH="0" baseline="0" dirty="0">
                      <a:ln>
                        <a:noFill/>
                      </a:ln>
                      <a:solidFill>
                        <a:srgbClr val="000000"/>
                      </a:solidFill>
                      <a:effectLst/>
                      <a:uFillTx/>
                      <a:latin typeface="Arial"/>
                      <a:ea typeface="Arial"/>
                      <a:cs typeface="Arial"/>
                      <a:sym typeface="Arial"/>
                    </a:rPr>
                    <a:t>:</a:t>
                  </a:r>
                </a:p>
                <a:p>
                  <a:pPr marL="285750" indent="-285750">
                    <a:buFont typeface="Arial" panose="020B0604020202020204" pitchFamily="34" charset="0"/>
                    <a:buChar char="•"/>
                  </a:pPr>
                  <a:r>
                    <a:rPr lang="en-GB" dirty="0"/>
                    <a:t>With LUMIO’s thruster specs still </a:t>
                  </a:r>
                  <a14:m>
                    <m:oMath xmlns:m="http://schemas.openxmlformats.org/officeDocument/2006/math">
                      <m:r>
                        <m:rPr>
                          <m:sty m:val="p"/>
                        </m:rPr>
                        <a:rPr lang="en-US" sz="1800" smtClean="0">
                          <a:latin typeface="Cambria Math" panose="02040503050406030204" pitchFamily="18" charset="0"/>
                        </a:rPr>
                        <m:t>Δ</m:t>
                      </m:r>
                      <m:r>
                        <a:rPr lang="en-US" sz="1800" i="1" smtClean="0">
                          <a:latin typeface="Cambria Math" panose="02040503050406030204" pitchFamily="18" charset="0"/>
                        </a:rPr>
                        <m:t>𝑉</m:t>
                      </m:r>
                      <m:r>
                        <a:rPr lang="en-US" sz="1800" b="0" i="1" smtClean="0">
                          <a:latin typeface="Cambria Math" panose="02040503050406030204" pitchFamily="18" charset="0"/>
                        </a:rPr>
                        <m:t> </m:t>
                      </m:r>
                    </m:oMath>
                  </a14:m>
                  <a:r>
                    <a:rPr lang="en-GB" dirty="0"/>
                    <a:t>reduction</a:t>
                  </a:r>
                </a:p>
                <a:p>
                  <a:pPr marL="285750" indent="-285750">
                    <a:buFont typeface="Arial" panose="020B0604020202020204" pitchFamily="34" charset="0"/>
                    <a:buChar char="•"/>
                  </a:pPr>
                  <a:r>
                    <a:rPr lang="en-GB" dirty="0"/>
                    <a:t>LUMIO’s OBC sufficient run time dynamic model</a:t>
                  </a:r>
                </a:p>
                <a:p>
                  <a:pPr marL="285750" indent="-285750">
                    <a:buFont typeface="Arial" panose="020B0604020202020204" pitchFamily="34" charset="0"/>
                    <a:buChar char="•"/>
                  </a:pPr>
                  <a:r>
                    <a:rPr lang="en-GB" dirty="0"/>
                    <a:t>So no major design changes for LUMIO (OBC, thruster, transponder)</a:t>
                  </a:r>
                </a:p>
              </p:txBody>
            </p:sp>
          </mc:Choice>
          <mc:Fallback>
            <p:sp>
              <p:nvSpPr>
                <p:cNvPr id="24" name="TextBox 23">
                  <a:extLst>
                    <a:ext uri="{FF2B5EF4-FFF2-40B4-BE49-F238E27FC236}">
                      <a16:creationId xmlns:a16="http://schemas.microsoft.com/office/drawing/2014/main" id="{23061C8F-C3D1-36C6-E50E-12C69306D92F}"/>
                    </a:ext>
                  </a:extLst>
                </p:cNvPr>
                <p:cNvSpPr txBox="1">
                  <a:spLocks noRot="1" noChangeAspect="1" noMove="1" noResize="1" noEditPoints="1" noAdjustHandles="1" noChangeArrowheads="1" noChangeShapeType="1" noTextEdit="1"/>
                </p:cNvSpPr>
                <p:nvPr/>
              </p:nvSpPr>
              <p:spPr>
                <a:xfrm>
                  <a:off x="3927096" y="2760940"/>
                  <a:ext cx="6653669" cy="4084719"/>
                </a:xfrm>
                <a:prstGeom prst="rect">
                  <a:avLst/>
                </a:prstGeom>
                <a:blipFill>
                  <a:blip r:embed="rId3"/>
                  <a:stretch>
                    <a:fillRect l="-4440" t="-1015" r="-2326" b="-1692"/>
                  </a:stretch>
                </a:blipFill>
                <a:ln w="12700" cap="flat">
                  <a:noFill/>
                  <a:miter lim="400000"/>
                </a:ln>
                <a:effectLst/>
              </p:spPr>
              <p:txBody>
                <a:bodyPr/>
                <a:lstStyle/>
                <a:p>
                  <a:r>
                    <a:rPr lang="en-GB">
                      <a:noFill/>
                    </a:rPr>
                    <a:t> </a:t>
                  </a:r>
                </a:p>
              </p:txBody>
            </p:sp>
          </mc:Fallback>
        </mc:AlternateContent>
      </p:grpSp>
    </p:spTree>
    <p:extLst>
      <p:ext uri="{BB962C8B-B14F-4D97-AF65-F5344CB8AC3E}">
        <p14:creationId xmlns:p14="http://schemas.microsoft.com/office/powerpoint/2010/main" val="3183274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B265C-CF26-0660-75ED-BB1BAB7F964D}"/>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6DF30B35-2246-4073-3EFD-6D93D564A160}"/>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Concluding</a:t>
            </a:r>
            <a:r>
              <a:rPr lang="nl-NL" dirty="0"/>
              <a:t> </a:t>
            </a:r>
            <a:r>
              <a:rPr lang="nl-NL" dirty="0" err="1"/>
              <a:t>remarks</a:t>
            </a:r>
            <a:r>
              <a:rPr lang="nl-NL" dirty="0"/>
              <a:t> | </a:t>
            </a:r>
            <a:r>
              <a:rPr lang="nl-NL" dirty="0" err="1"/>
              <a:t>Recommendations</a:t>
            </a:r>
            <a:endParaRPr dirty="0"/>
          </a:p>
        </p:txBody>
      </p:sp>
      <p:sp>
        <p:nvSpPr>
          <p:cNvPr id="4" name="Slide Number Placeholder 3">
            <a:extLst>
              <a:ext uri="{FF2B5EF4-FFF2-40B4-BE49-F238E27FC236}">
                <a16:creationId xmlns:a16="http://schemas.microsoft.com/office/drawing/2014/main" id="{FBA2E0F1-DBCD-265C-3774-DAF9A6420CF5}"/>
              </a:ext>
            </a:extLst>
          </p:cNvPr>
          <p:cNvSpPr>
            <a:spLocks noGrp="1"/>
          </p:cNvSpPr>
          <p:nvPr>
            <p:ph type="sldNum" sz="quarter" idx="2"/>
          </p:nvPr>
        </p:nvSpPr>
        <p:spPr>
          <a:xfrm>
            <a:off x="11531272" y="6246130"/>
            <a:ext cx="182216" cy="172815"/>
          </a:xfrm>
        </p:spPr>
        <p:txBody>
          <a:bodyPr/>
          <a:lstStyle/>
          <a:p>
            <a:fld id="{86CB4B4D-7CA3-9044-876B-883B54F8677D}" type="slidenum">
              <a:rPr lang="en-NL" smtClean="0"/>
              <a:t>62</a:t>
            </a:fld>
            <a:endParaRPr lang="en-NL" dirty="0"/>
          </a:p>
        </p:txBody>
      </p:sp>
      <p:grpSp>
        <p:nvGrpSpPr>
          <p:cNvPr id="12" name="Group 11">
            <a:extLst>
              <a:ext uri="{FF2B5EF4-FFF2-40B4-BE49-F238E27FC236}">
                <a16:creationId xmlns:a16="http://schemas.microsoft.com/office/drawing/2014/main" id="{893A5B28-0C60-6D0B-10DD-4B28849F649F}"/>
              </a:ext>
            </a:extLst>
          </p:cNvPr>
          <p:cNvGrpSpPr/>
          <p:nvPr/>
        </p:nvGrpSpPr>
        <p:grpSpPr>
          <a:xfrm>
            <a:off x="908049" y="1440931"/>
            <a:ext cx="3341391" cy="4967768"/>
            <a:chOff x="3727449" y="2694693"/>
            <a:chExt cx="7705256" cy="5067300"/>
          </a:xfrm>
        </p:grpSpPr>
        <p:sp>
          <p:nvSpPr>
            <p:cNvPr id="7" name="Rectangle 6">
              <a:extLst>
                <a:ext uri="{FF2B5EF4-FFF2-40B4-BE49-F238E27FC236}">
                  <a16:creationId xmlns:a16="http://schemas.microsoft.com/office/drawing/2014/main" id="{7544AA32-038C-5756-A6A9-F33548B94065}"/>
                </a:ext>
              </a:extLst>
            </p:cNvPr>
            <p:cNvSpPr/>
            <p:nvPr/>
          </p:nvSpPr>
          <p:spPr>
            <a:xfrm>
              <a:off x="3727449" y="2694693"/>
              <a:ext cx="7397751" cy="5067300"/>
            </a:xfrm>
            <a:prstGeom prst="rect">
              <a:avLst/>
            </a:prstGeom>
            <a:solidFill>
              <a:srgbClr val="C4F2FF">
                <a:alpha val="2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p:sp>
          <p:nvSpPr>
            <p:cNvPr id="11" name="TextBox 10">
              <a:extLst>
                <a:ext uri="{FF2B5EF4-FFF2-40B4-BE49-F238E27FC236}">
                  <a16:creationId xmlns:a16="http://schemas.microsoft.com/office/drawing/2014/main" id="{3C6B7D1B-C00C-56AF-AD54-48BCAFEC2BBD}"/>
                </a:ext>
              </a:extLst>
            </p:cNvPr>
            <p:cNvSpPr txBox="1"/>
            <p:nvPr/>
          </p:nvSpPr>
          <p:spPr>
            <a:xfrm>
              <a:off x="4034954" y="2812542"/>
              <a:ext cx="7397751" cy="47405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200" b="1" strike="noStrike" cap="none" spc="0" normalizeH="0" baseline="0" dirty="0">
                  <a:ln>
                    <a:noFill/>
                  </a:ln>
                  <a:solidFill>
                    <a:schemeClr val="accent1"/>
                  </a:solidFill>
                  <a:effectLst/>
                  <a:uFillTx/>
                  <a:latin typeface="Arial"/>
                  <a:ea typeface="Arial"/>
                  <a:cs typeface="Arial"/>
                  <a:sym typeface="Arial"/>
                </a:rPr>
                <a:t>Increase model </a:t>
              </a:r>
            </a:p>
            <a:p>
              <a:pPr marL="0" marR="0" indent="0" algn="l" defTabSz="914400" rtl="0" fontAlgn="auto" latinLnBrk="0" hangingPunct="0">
                <a:lnSpc>
                  <a:spcPct val="100000"/>
                </a:lnSpc>
                <a:spcBef>
                  <a:spcPts val="0"/>
                </a:spcBef>
                <a:spcAft>
                  <a:spcPts val="0"/>
                </a:spcAft>
                <a:buClrTx/>
                <a:buSzTx/>
                <a:buFontTx/>
                <a:buNone/>
                <a:tabLst/>
              </a:pPr>
              <a:r>
                <a:rPr kumimoji="0" lang="en-GB" sz="2200" b="1" strike="noStrike" cap="none" spc="0" normalizeH="0" baseline="0" dirty="0">
                  <a:ln>
                    <a:noFill/>
                  </a:ln>
                  <a:solidFill>
                    <a:schemeClr val="accent1"/>
                  </a:solidFill>
                  <a:effectLst/>
                  <a:uFillTx/>
                  <a:latin typeface="Arial"/>
                  <a:ea typeface="Arial"/>
                  <a:cs typeface="Arial"/>
                  <a:sym typeface="Arial"/>
                </a:rPr>
                <a:t>realism</a:t>
              </a:r>
            </a:p>
            <a:p>
              <a:pPr marL="0" marR="0" indent="0" algn="l" defTabSz="914400" rtl="0" fontAlgn="auto" latinLnBrk="0" hangingPunct="0">
                <a:lnSpc>
                  <a:spcPct val="100000"/>
                </a:lnSpc>
                <a:spcBef>
                  <a:spcPts val="0"/>
                </a:spcBef>
                <a:spcAft>
                  <a:spcPts val="0"/>
                </a:spcAft>
                <a:buClrTx/>
                <a:buSzTx/>
                <a:buFontTx/>
                <a:buNone/>
                <a:tabLst/>
              </a:pPr>
              <a:endParaRPr lang="en-GB" b="1" dirty="0"/>
            </a:p>
            <a:p>
              <a:pPr marL="0" marR="0" indent="0" algn="l" defTabSz="914400" rtl="0" fontAlgn="auto" latinLnBrk="0" hangingPunct="0">
                <a:lnSpc>
                  <a:spcPct val="100000"/>
                </a:lnSpc>
                <a:spcBef>
                  <a:spcPts val="0"/>
                </a:spcBef>
                <a:spcAft>
                  <a:spcPts val="0"/>
                </a:spcAft>
                <a:buClrTx/>
                <a:buSzTx/>
                <a:buFontTx/>
                <a:buNone/>
                <a:tabLst/>
              </a:pPr>
              <a:r>
                <a:rPr lang="en-GB" b="1" dirty="0"/>
                <a:t>Rationale: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Both spacecraft have own science objectives, no availability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Limited inter-satellite distance due to power constraints and pointing errors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Estimate bias and other model parameters</a:t>
              </a:r>
            </a:p>
            <a:p>
              <a:pPr marL="285750" indent="-285750">
                <a:buFont typeface="Arial" panose="020B0604020202020204" pitchFamily="34" charset="0"/>
                <a:buChar char="•"/>
              </a:pPr>
              <a:r>
                <a:rPr lang="en-GB" dirty="0"/>
                <a:t>Increase representable period to longer periods</a:t>
              </a:r>
            </a:p>
            <a:p>
              <a:pPr marL="0" marR="0" indent="0" algn="l" defTabSz="914400" rtl="0" fontAlgn="auto" latinLnBrk="0" hangingPunct="0">
                <a:lnSpc>
                  <a:spcPct val="100000"/>
                </a:lnSpc>
                <a:spcBef>
                  <a:spcPts val="0"/>
                </a:spcBef>
                <a:spcAft>
                  <a:spcPts val="0"/>
                </a:spcAft>
                <a:buClrTx/>
                <a:buSzTx/>
                <a:buFontTx/>
                <a:buNone/>
                <a:tabLst/>
              </a:pPr>
              <a:endParaRPr kumimoji="0" lang="en-GB" b="1" i="0" u="none" strike="noStrike" cap="none" spc="0" normalizeH="0" baseline="0" dirty="0">
                <a:ln>
                  <a:noFill/>
                </a:ln>
                <a:solidFill>
                  <a:srgbClr val="000000"/>
                </a:solidFill>
                <a:effectLst/>
                <a:uFillTx/>
                <a:latin typeface="Arial"/>
                <a:ea typeface="Arial"/>
                <a:cs typeface="Arial"/>
                <a:sym typeface="Arial"/>
              </a:endParaRPr>
            </a:p>
          </p:txBody>
        </p:sp>
      </p:grpSp>
      <p:grpSp>
        <p:nvGrpSpPr>
          <p:cNvPr id="19" name="Group 18">
            <a:extLst>
              <a:ext uri="{FF2B5EF4-FFF2-40B4-BE49-F238E27FC236}">
                <a16:creationId xmlns:a16="http://schemas.microsoft.com/office/drawing/2014/main" id="{861AC7AB-4CE5-3553-69BB-97F4F53E1EE8}"/>
              </a:ext>
            </a:extLst>
          </p:cNvPr>
          <p:cNvGrpSpPr/>
          <p:nvPr/>
        </p:nvGrpSpPr>
        <p:grpSpPr>
          <a:xfrm>
            <a:off x="4516212" y="1440931"/>
            <a:ext cx="3341391" cy="4978014"/>
            <a:chOff x="3727449" y="2694693"/>
            <a:chExt cx="7705256" cy="5067300"/>
          </a:xfrm>
        </p:grpSpPr>
        <p:sp>
          <p:nvSpPr>
            <p:cNvPr id="20" name="Rectangle 19">
              <a:extLst>
                <a:ext uri="{FF2B5EF4-FFF2-40B4-BE49-F238E27FC236}">
                  <a16:creationId xmlns:a16="http://schemas.microsoft.com/office/drawing/2014/main" id="{21A3F2C4-67D1-3373-3821-B3BBECCD1562}"/>
                </a:ext>
              </a:extLst>
            </p:cNvPr>
            <p:cNvSpPr/>
            <p:nvPr/>
          </p:nvSpPr>
          <p:spPr>
            <a:xfrm>
              <a:off x="3727449" y="2694693"/>
              <a:ext cx="7397751" cy="5067300"/>
            </a:xfrm>
            <a:prstGeom prst="rect">
              <a:avLst/>
            </a:prstGeom>
            <a:solidFill>
              <a:srgbClr val="C4F2FF">
                <a:alpha val="2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p:sp>
          <p:nvSpPr>
            <p:cNvPr id="21" name="TextBox 20">
              <a:extLst>
                <a:ext uri="{FF2B5EF4-FFF2-40B4-BE49-F238E27FC236}">
                  <a16:creationId xmlns:a16="http://schemas.microsoft.com/office/drawing/2014/main" id="{7459A8A9-ECD0-F91C-D72E-0B13FF2042EF}"/>
                </a:ext>
              </a:extLst>
            </p:cNvPr>
            <p:cNvSpPr txBox="1"/>
            <p:nvPr/>
          </p:nvSpPr>
          <p:spPr>
            <a:xfrm>
              <a:off x="4034954" y="2822346"/>
              <a:ext cx="7397751" cy="2475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200" b="1" i="0" u="none" strike="noStrike" cap="none" spc="0" normalizeH="0" baseline="0" dirty="0">
                  <a:ln>
                    <a:noFill/>
                  </a:ln>
                  <a:solidFill>
                    <a:schemeClr val="accent1"/>
                  </a:solidFill>
                  <a:effectLst/>
                  <a:uFillTx/>
                  <a:latin typeface="Arial"/>
                  <a:ea typeface="Arial"/>
                  <a:cs typeface="Arial"/>
                  <a:sym typeface="Arial"/>
                </a:rPr>
                <a:t>Evaluate other orbit geometries</a:t>
              </a:r>
            </a:p>
            <a:p>
              <a:pPr marL="0" marR="0" indent="0" algn="l" defTabSz="914400" rtl="0" fontAlgn="auto" latinLnBrk="0" hangingPunct="0">
                <a:lnSpc>
                  <a:spcPct val="100000"/>
                </a:lnSpc>
                <a:spcBef>
                  <a:spcPts val="0"/>
                </a:spcBef>
                <a:spcAft>
                  <a:spcPts val="0"/>
                </a:spcAft>
                <a:buClrTx/>
                <a:buSzTx/>
                <a:buFontTx/>
                <a:buNone/>
                <a:tabLst/>
              </a:pPr>
              <a:endParaRPr lang="en-GB" b="1" dirty="0"/>
            </a:p>
            <a:p>
              <a:pPr marL="0" marR="0" indent="0" algn="l" defTabSz="914400" rtl="0" fontAlgn="auto" latinLnBrk="0" hangingPunct="0">
                <a:lnSpc>
                  <a:spcPct val="100000"/>
                </a:lnSpc>
                <a:spcBef>
                  <a:spcPts val="0"/>
                </a:spcBef>
                <a:spcAft>
                  <a:spcPts val="0"/>
                </a:spcAft>
                <a:buClrTx/>
                <a:buSzTx/>
                <a:buFontTx/>
                <a:buNone/>
                <a:tabLst/>
              </a:pPr>
              <a:r>
                <a:rPr lang="en-GB" b="1" dirty="0"/>
                <a:t>Rationale</a:t>
              </a:r>
              <a:r>
                <a:rPr kumimoji="0" lang="en-GB" b="1" i="0" u="none" strike="noStrike" cap="none" spc="0" normalizeH="0" baseline="0" dirty="0">
                  <a:ln>
                    <a:noFill/>
                  </a:ln>
                  <a:solidFill>
                    <a:srgbClr val="000000"/>
                  </a:solidFill>
                  <a:effectLst/>
                  <a:uFillTx/>
                  <a:latin typeface="Arial"/>
                  <a:ea typeface="Arial"/>
                  <a:cs typeface="Arial"/>
                  <a:sym typeface="Arial"/>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Relative geometries are different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Station keeping can act different</a:t>
              </a:r>
            </a:p>
          </p:txBody>
        </p:sp>
      </p:grpSp>
      <p:grpSp>
        <p:nvGrpSpPr>
          <p:cNvPr id="22" name="Group 21">
            <a:extLst>
              <a:ext uri="{FF2B5EF4-FFF2-40B4-BE49-F238E27FC236}">
                <a16:creationId xmlns:a16="http://schemas.microsoft.com/office/drawing/2014/main" id="{34854E6F-9133-C7DB-82C7-4B1057F2D0D1}"/>
              </a:ext>
            </a:extLst>
          </p:cNvPr>
          <p:cNvGrpSpPr/>
          <p:nvPr/>
        </p:nvGrpSpPr>
        <p:grpSpPr>
          <a:xfrm>
            <a:off x="8105325" y="1437392"/>
            <a:ext cx="3275568" cy="4967767"/>
            <a:chOff x="3727449" y="2694693"/>
            <a:chExt cx="7553469" cy="5067300"/>
          </a:xfrm>
        </p:grpSpPr>
        <p:sp>
          <p:nvSpPr>
            <p:cNvPr id="23" name="Rectangle 22">
              <a:extLst>
                <a:ext uri="{FF2B5EF4-FFF2-40B4-BE49-F238E27FC236}">
                  <a16:creationId xmlns:a16="http://schemas.microsoft.com/office/drawing/2014/main" id="{8E4DB412-9E94-DB92-F7CE-65FB2CEB7CF5}"/>
                </a:ext>
              </a:extLst>
            </p:cNvPr>
            <p:cNvSpPr/>
            <p:nvPr/>
          </p:nvSpPr>
          <p:spPr>
            <a:xfrm>
              <a:off x="3727449" y="2694693"/>
              <a:ext cx="7397751" cy="5067300"/>
            </a:xfrm>
            <a:prstGeom prst="rect">
              <a:avLst/>
            </a:prstGeom>
            <a:solidFill>
              <a:srgbClr val="C4F2FF">
                <a:alpha val="2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p:sp>
          <p:nvSpPr>
            <p:cNvPr id="24" name="TextBox 23">
              <a:extLst>
                <a:ext uri="{FF2B5EF4-FFF2-40B4-BE49-F238E27FC236}">
                  <a16:creationId xmlns:a16="http://schemas.microsoft.com/office/drawing/2014/main" id="{8E130B7B-B9B6-26A8-C705-F2B623AA1249}"/>
                </a:ext>
              </a:extLst>
            </p:cNvPr>
            <p:cNvSpPr txBox="1"/>
            <p:nvPr/>
          </p:nvSpPr>
          <p:spPr>
            <a:xfrm>
              <a:off x="3927096" y="2760940"/>
              <a:ext cx="7353822" cy="25429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200" b="1" i="0" u="none" strike="noStrike" cap="none" spc="0" normalizeH="0" baseline="0" dirty="0">
                  <a:ln>
                    <a:noFill/>
                  </a:ln>
                  <a:solidFill>
                    <a:schemeClr val="accent1"/>
                  </a:solidFill>
                  <a:effectLst/>
                  <a:uFillTx/>
                  <a:latin typeface="Arial"/>
                  <a:ea typeface="Arial"/>
                  <a:cs typeface="Arial"/>
                  <a:sym typeface="Arial"/>
                </a:rPr>
                <a:t>Include automatic decision making</a:t>
              </a:r>
            </a:p>
            <a:p>
              <a:pPr marL="0" marR="0" indent="0" algn="l" defTabSz="914400" rtl="0" fontAlgn="auto" latinLnBrk="0" hangingPunct="0">
                <a:lnSpc>
                  <a:spcPct val="100000"/>
                </a:lnSpc>
                <a:spcBef>
                  <a:spcPts val="0"/>
                </a:spcBef>
                <a:spcAft>
                  <a:spcPts val="0"/>
                </a:spcAft>
                <a:buClrTx/>
                <a:buSzTx/>
                <a:buFontTx/>
                <a:buNone/>
                <a:tabLst/>
              </a:pPr>
              <a:endParaRPr lang="en-GB" sz="2200" b="1" dirty="0"/>
            </a:p>
            <a:p>
              <a:pPr marL="0" marR="0" indent="0" algn="l" defTabSz="914400" rtl="0" fontAlgn="auto" latinLnBrk="0" hangingPunct="0">
                <a:lnSpc>
                  <a:spcPct val="100000"/>
                </a:lnSpc>
                <a:spcBef>
                  <a:spcPts val="0"/>
                </a:spcBef>
                <a:spcAft>
                  <a:spcPts val="0"/>
                </a:spcAft>
                <a:buClrTx/>
                <a:buSzTx/>
                <a:buFontTx/>
                <a:buNone/>
                <a:tabLst/>
              </a:pPr>
              <a:r>
                <a:rPr lang="en-GB" b="1" dirty="0"/>
                <a:t>Rationale</a:t>
              </a:r>
              <a:r>
                <a:rPr kumimoji="0" lang="en-GB" b="1" i="0" u="none" strike="noStrike" cap="none" spc="0" normalizeH="0" baseline="0" dirty="0">
                  <a:ln>
                    <a:noFill/>
                  </a:ln>
                  <a:solidFill>
                    <a:srgbClr val="000000"/>
                  </a:solidFill>
                  <a:effectLst/>
                  <a:uFillTx/>
                  <a:latin typeface="Arial"/>
                  <a:ea typeface="Arial"/>
                  <a:cs typeface="Arial"/>
                  <a:sym typeface="Arial"/>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i="0" u="none" strike="noStrike" cap="none" spc="0" normalizeH="0" baseline="0" dirty="0">
                  <a:ln>
                    <a:noFill/>
                  </a:ln>
                  <a:solidFill>
                    <a:srgbClr val="000000"/>
                  </a:solidFill>
                  <a:effectLst/>
                  <a:uFillTx/>
                  <a:latin typeface="Arial"/>
                  <a:ea typeface="Arial"/>
                  <a:cs typeface="Arial"/>
                  <a:sym typeface="Arial"/>
                </a:rPr>
                <a:t>Now planning beforehand</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t>Live adjustments in case of malfunctions, collision avoidance, etc.</a:t>
              </a:r>
              <a:endParaRPr kumimoji="0" lang="en-GB" i="0" u="none" strike="noStrike" cap="none" spc="0" normalizeH="0" baseline="0" dirty="0">
                <a:ln>
                  <a:noFill/>
                </a:ln>
                <a:solidFill>
                  <a:srgbClr val="000000"/>
                </a:solidFill>
                <a:effectLst/>
                <a:uFillTx/>
                <a:latin typeface="Arial"/>
                <a:ea typeface="Arial"/>
                <a:cs typeface="Arial"/>
                <a:sym typeface="Arial"/>
              </a:endParaRPr>
            </a:p>
          </p:txBody>
        </p:sp>
      </p:grpSp>
    </p:spTree>
    <p:extLst>
      <p:ext uri="{BB962C8B-B14F-4D97-AF65-F5344CB8AC3E}">
        <p14:creationId xmlns:p14="http://schemas.microsoft.com/office/powerpoint/2010/main" val="39590373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3"/>
        <p:cNvGrpSpPr/>
        <p:nvPr/>
      </p:nvGrpSpPr>
      <p:grpSpPr>
        <a:xfrm>
          <a:off x="0" y="0"/>
          <a:ext cx="0" cy="0"/>
          <a:chOff x="0" y="0"/>
          <a:chExt cx="0" cy="0"/>
        </a:xfrm>
      </p:grpSpPr>
      <p:sp>
        <p:nvSpPr>
          <p:cNvPr id="10" name="Google Shape;55;p1">
            <a:extLst>
              <a:ext uri="{FF2B5EF4-FFF2-40B4-BE49-F238E27FC236}">
                <a16:creationId xmlns:a16="http://schemas.microsoft.com/office/drawing/2014/main" id="{E0C01CB4-AC3C-483E-BD2E-A3E8F1738278}"/>
              </a:ext>
            </a:extLst>
          </p:cNvPr>
          <p:cNvSpPr txBox="1">
            <a:spLocks/>
          </p:cNvSpPr>
          <p:nvPr/>
        </p:nvSpPr>
        <p:spPr>
          <a:xfrm>
            <a:off x="440451" y="314196"/>
            <a:ext cx="4950699" cy="1642639"/>
          </a:xfrm>
          <a:prstGeom prst="rect">
            <a:avLst/>
          </a:prstGeom>
          <a:noFill/>
          <a:ln>
            <a:noFill/>
          </a:ln>
        </p:spPr>
        <p:txBody>
          <a:bodyPr spcFirstLastPara="1" wrap="square" lIns="121900" tIns="121900" rIns="121900" bIns="1219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5200"/>
            </a:pPr>
            <a:r>
              <a:rPr lang="en-GB" sz="4400" dirty="0">
                <a:solidFill>
                  <a:srgbClr val="FE860E"/>
                </a:solidFill>
                <a:latin typeface="Montserrat ExtraLight"/>
                <a:ea typeface="Montserrat ExtraLight"/>
                <a:cs typeface="Montserrat ExtraLight"/>
                <a:sym typeface="Montserrat ExtraLight"/>
              </a:rPr>
              <a:t>Thank you for your attention</a:t>
            </a:r>
            <a:endParaRPr lang="en-US" sz="4400" b="1" dirty="0">
              <a:latin typeface="EB Garamond"/>
              <a:ea typeface="EB Garamond"/>
              <a:cs typeface="EB Garamond"/>
            </a:endParaRPr>
          </a:p>
        </p:txBody>
      </p:sp>
      <p:sp>
        <p:nvSpPr>
          <p:cNvPr id="14" name="Google Shape;56;p1">
            <a:extLst>
              <a:ext uri="{FF2B5EF4-FFF2-40B4-BE49-F238E27FC236}">
                <a16:creationId xmlns:a16="http://schemas.microsoft.com/office/drawing/2014/main" id="{BBAA63BC-7CDA-4A07-A394-AFDBE458FA1B}"/>
              </a:ext>
            </a:extLst>
          </p:cNvPr>
          <p:cNvSpPr txBox="1"/>
          <p:nvPr/>
        </p:nvSpPr>
        <p:spPr>
          <a:xfrm>
            <a:off x="476907" y="2650461"/>
            <a:ext cx="3056188" cy="1354176"/>
          </a:xfrm>
          <a:prstGeom prst="rect">
            <a:avLst/>
          </a:prstGeom>
          <a:noFill/>
          <a:ln>
            <a:noFill/>
          </a:ln>
        </p:spPr>
        <p:txBody>
          <a:bodyPr spcFirstLastPara="1" wrap="square" lIns="121900" tIns="121900" rIns="121900" bIns="121900" anchor="t" anchorCtr="0">
            <a:spAutoFit/>
          </a:bodyPr>
          <a:lstStyle/>
          <a:p>
            <a:pPr>
              <a:buClr>
                <a:srgbClr val="000000"/>
              </a:buClr>
              <a:buSzPts val="1800"/>
            </a:pPr>
            <a:endParaRPr lang="en-GB" sz="2400" dirty="0">
              <a:solidFill>
                <a:srgbClr val="FFFFFF"/>
              </a:solidFill>
              <a:latin typeface="Montserrat"/>
              <a:ea typeface="Montserrat"/>
              <a:cs typeface="Montserrat"/>
              <a:sym typeface="Montserrat"/>
            </a:endParaRPr>
          </a:p>
          <a:p>
            <a:pPr>
              <a:buClr>
                <a:srgbClr val="000000"/>
              </a:buClr>
              <a:buSzPts val="1800"/>
            </a:pPr>
            <a:endParaRPr lang="en-GB" sz="2400" dirty="0">
              <a:solidFill>
                <a:srgbClr val="FFFFFF"/>
              </a:solidFill>
              <a:latin typeface="Montserrat ExtraLight" panose="00000300000000000000" pitchFamily="2" charset="0"/>
              <a:ea typeface="Montserrat"/>
              <a:cs typeface="Montserrat"/>
              <a:sym typeface="Montserrat"/>
            </a:endParaRPr>
          </a:p>
          <a:p>
            <a:pPr>
              <a:buClr>
                <a:srgbClr val="000000"/>
              </a:buClr>
              <a:buSzPts val="1800"/>
            </a:pPr>
            <a:r>
              <a:rPr lang="en-GB" sz="2400" dirty="0">
                <a:solidFill>
                  <a:srgbClr val="FFFFFF"/>
                </a:solidFill>
                <a:latin typeface="Montserrat ExtraLight" panose="00000300000000000000" pitchFamily="2" charset="0"/>
                <a:ea typeface="Montserrat"/>
                <a:cs typeface="Montserrat"/>
                <a:sym typeface="Montserrat"/>
              </a:rPr>
              <a:t>Questions?</a:t>
            </a:r>
            <a:endParaRPr lang="en-GB" sz="2400" dirty="0">
              <a:solidFill>
                <a:srgbClr val="FFFFFF"/>
              </a:solidFill>
              <a:latin typeface="Montserrat"/>
              <a:ea typeface="Montserrat"/>
              <a:cs typeface="Montserrat"/>
              <a:sym typeface="Montserrat"/>
            </a:endParaRPr>
          </a:p>
        </p:txBody>
      </p:sp>
      <p:sp>
        <p:nvSpPr>
          <p:cNvPr id="2" name="Tijdelijke aanduiding voor dianummer 1">
            <a:extLst>
              <a:ext uri="{FF2B5EF4-FFF2-40B4-BE49-F238E27FC236}">
                <a16:creationId xmlns:a16="http://schemas.microsoft.com/office/drawing/2014/main" id="{289F51CF-95FC-0309-D43A-21491E185E2A}"/>
              </a:ext>
            </a:extLst>
          </p:cNvPr>
          <p:cNvSpPr>
            <a:spLocks noGrp="1"/>
          </p:cNvSpPr>
          <p:nvPr>
            <p:ph type="sldNum" sz="quarter" idx="2"/>
          </p:nvPr>
        </p:nvSpPr>
        <p:spPr>
          <a:prstGeom prst="rect">
            <a:avLst/>
          </a:prstGeom>
          <a:noFill/>
          <a:ln>
            <a:noFill/>
          </a:ln>
        </p:spPr>
        <p:txBody>
          <a:bodyPr spcFirstLastPara="1" vert="horz" wrap="square" lIns="91425" tIns="91425" rIns="91425" bIns="91425" rtlCol="0" anchor="ctr" anchorCtr="0">
            <a:normAutofit fontScale="25000" lnSpcReduction="20000"/>
          </a:bodyPr>
          <a:lstStyle>
            <a:defPPr>
              <a:defRPr lang="nl-NL"/>
            </a:defPPr>
            <a:lvl1pPr marL="0" marR="0" lvl="0"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effectLst/>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000"/>
              <a:buFont typeface="Arial"/>
              <a:buNone/>
              <a:defRPr sz="1000" b="0" i="0" u="none" strike="noStrike" kern="1200" cap="none">
                <a:solidFill>
                  <a:schemeClr val="dk2"/>
                </a:solidFill>
                <a:latin typeface="Arial"/>
                <a:ea typeface="Arial"/>
                <a:cs typeface="Arial"/>
                <a:sym typeface="Arial"/>
              </a:defRPr>
            </a:lvl9pPr>
          </a:lstStyle>
          <a:p>
            <a:pPr algn="r"/>
            <a:fld id="{00000000-1234-1234-1234-123412341234}" type="slidenum">
              <a:rPr lang="en-GB" smtClean="0"/>
              <a:pPr algn="r"/>
              <a:t>63</a:t>
            </a:fld>
            <a:endParaRPr lang="en-GB"/>
          </a:p>
        </p:txBody>
      </p:sp>
      <mc:AlternateContent xmlns:mc="http://schemas.openxmlformats.org/markup-compatibility/2006">
        <mc:Choice xmlns:am3d="http://schemas.microsoft.com/office/drawing/2017/model3d" Requires="am3d">
          <p:graphicFrame>
            <p:nvGraphicFramePr>
              <p:cNvPr id="4" name="3D Model 3" descr="The Moon">
                <a:extLst>
                  <a:ext uri="{FF2B5EF4-FFF2-40B4-BE49-F238E27FC236}">
                    <a16:creationId xmlns:a16="http://schemas.microsoft.com/office/drawing/2014/main" id="{DDA56576-72BC-9734-5FC7-D66C3E48E408}"/>
                  </a:ext>
                </a:extLst>
              </p:cNvPr>
              <p:cNvGraphicFramePr>
                <a:graphicFrameLocks noGrp="1" noDrilldown="1" noChangeAspect="1" noMove="1" noResize="1"/>
              </p:cNvGraphicFramePr>
              <p:nvPr>
                <p:extLst>
                  <p:ext uri="{D42A27DB-BD31-4B8C-83A1-F6EECF244321}">
                    <p14:modId xmlns:p14="http://schemas.microsoft.com/office/powerpoint/2010/main" val="1157266230"/>
                  </p:ext>
                </p:extLst>
              </p:nvPr>
            </p:nvGraphicFramePr>
            <p:xfrm>
              <a:off x="7435356" y="2129486"/>
              <a:ext cx="8300571" cy="8319608"/>
            </p:xfrm>
            <a:graphic>
              <a:graphicData uri="http://schemas.microsoft.com/office/drawing/2017/model3d">
                <am3d:model3d r:embed="rId3">
                  <am3d:spPr>
                    <a:xfrm>
                      <a:off x="0" y="0"/>
                      <a:ext cx="8300571" cy="8319608"/>
                    </a:xfrm>
                    <a:prstGeom prst="rect">
                      <a:avLst/>
                    </a:prstGeom>
                    <a:noFill/>
                    <a:effectLst>
                      <a:glow rad="127000">
                        <a:schemeClr val="accent1">
                          <a:alpha val="2000"/>
                        </a:schemeClr>
                      </a:glow>
                      <a:reflection endPos="0" dist="50800" dir="5400000" sy="-100000" algn="bl" rotWithShape="0"/>
                    </a:effectLst>
                    <a:scene3d>
                      <a:camera prst="orthographicFront"/>
                      <a:lightRig rig="threePt" dir="t"/>
                    </a:scene3d>
                    <a:sp3d/>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m3d:postTrans dx="0" dy="0" dz="0"/>
                  </am3d:trans>
                  <am3d:raster rName="Office3DRenderer" rVer="16.0.8326">
                    <am3d:blip r:embed="rId4"/>
                  </am3d:raster>
                  <am3d:objViewport viewportSz="150590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Moon">
                <a:extLst>
                  <a:ext uri="{FF2B5EF4-FFF2-40B4-BE49-F238E27FC236}">
                    <a16:creationId xmlns:a16="http://schemas.microsoft.com/office/drawing/2014/main" id="{DDA56576-72BC-9734-5FC7-D66C3E48E408}"/>
                  </a:ext>
                </a:extLst>
              </p:cNvPr>
              <p:cNvPicPr>
                <a:picLocks noGrp="1" noRot="1" noChangeAspect="1" noMove="1" noResize="1" noEditPoints="1" noAdjustHandles="1" noChangeArrowheads="1" noChangeShapeType="1" noCrop="1"/>
              </p:cNvPicPr>
              <p:nvPr/>
            </p:nvPicPr>
            <p:blipFill>
              <a:blip r:embed="rId4"/>
              <a:stretch>
                <a:fillRect/>
              </a:stretch>
            </p:blipFill>
            <p:spPr>
              <a:xfrm>
                <a:off x="7435356" y="2129486"/>
                <a:ext cx="8300571" cy="8319608"/>
              </a:xfrm>
              <a:prstGeom prst="rect">
                <a:avLst/>
              </a:prstGeom>
              <a:noFill/>
              <a:effectLst>
                <a:glow rad="127000">
                  <a:schemeClr val="accent1">
                    <a:alpha val="2000"/>
                  </a:schemeClr>
                </a:glow>
                <a:reflection endPos="0" dist="50800" dir="5400000" sy="-100000" algn="bl" rotWithShape="0"/>
              </a:effectLst>
              <a:scene3d>
                <a:camera prst="orthographicFront"/>
                <a:lightRig rig="threePt" dir="t"/>
              </a:scene3d>
              <a:sp3d/>
            </p:spPr>
          </p:pic>
        </mc:Fallback>
      </mc:AlternateContent>
      <mc:AlternateContent xmlns:mc="http://schemas.openxmlformats.org/markup-compatibility/2006">
        <mc:Choice xmlns:am3d="http://schemas.microsoft.com/office/drawing/2017/model3d" Requires="am3d">
          <p:graphicFrame>
            <p:nvGraphicFramePr>
              <p:cNvPr id="5" name="3D Model 4" descr="Earth">
                <a:extLst>
                  <a:ext uri="{FF2B5EF4-FFF2-40B4-BE49-F238E27FC236}">
                    <a16:creationId xmlns:a16="http://schemas.microsoft.com/office/drawing/2014/main" id="{C8EC9E8D-114A-6EEE-018A-EC1630C0F3FF}"/>
                  </a:ext>
                </a:extLst>
              </p:cNvPr>
              <p:cNvGraphicFramePr>
                <a:graphicFrameLocks noChangeAspect="1"/>
              </p:cNvGraphicFramePr>
              <p:nvPr/>
            </p:nvGraphicFramePr>
            <p:xfrm flipH="1">
              <a:off x="7985547" y="291115"/>
              <a:ext cx="596391" cy="596391"/>
            </p:xfrm>
            <a:graphic>
              <a:graphicData uri="http://schemas.microsoft.com/office/drawing/2017/model3d">
                <am3d:model3d r:embed="rId5">
                  <am3d:spPr>
                    <a:xfrm flipH="1">
                      <a:off x="0" y="0"/>
                      <a:ext cx="596391" cy="596391"/>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652248" ay="1016075" az="518122"/>
                    <am3d:postTrans dx="0" dy="0" dz="0"/>
                  </am3d:trans>
                  <am3d:raster rName="Office3DRenderer" rVer="16.0.8326">
                    <am3d:blip r:embed="rId6"/>
                  </am3d:raster>
                  <am3d:objViewport viewportSz="9371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Earth">
                <a:extLst>
                  <a:ext uri="{FF2B5EF4-FFF2-40B4-BE49-F238E27FC236}">
                    <a16:creationId xmlns:a16="http://schemas.microsoft.com/office/drawing/2014/main" id="{C8EC9E8D-114A-6EEE-018A-EC1630C0F3FF}"/>
                  </a:ext>
                </a:extLst>
              </p:cNvPr>
              <p:cNvPicPr>
                <a:picLocks noGrp="1" noRot="1" noChangeAspect="1" noMove="1" noResize="1" noEditPoints="1" noAdjustHandles="1" noChangeArrowheads="1" noChangeShapeType="1" noCrop="1"/>
              </p:cNvPicPr>
              <p:nvPr/>
            </p:nvPicPr>
            <p:blipFill>
              <a:blip r:embed="rId6"/>
              <a:stretch>
                <a:fillRect/>
              </a:stretch>
            </p:blipFill>
            <p:spPr>
              <a:xfrm flipH="1">
                <a:off x="7985547" y="291115"/>
                <a:ext cx="596391" cy="596391"/>
              </a:xfrm>
              <a:prstGeom prst="rect">
                <a:avLst/>
              </a:prstGeom>
            </p:spPr>
          </p:pic>
        </mc:Fallback>
      </mc:AlternateContent>
      <p:sp>
        <p:nvSpPr>
          <p:cNvPr id="3" name="TextBox 2">
            <a:extLst>
              <a:ext uri="{FF2B5EF4-FFF2-40B4-BE49-F238E27FC236}">
                <a16:creationId xmlns:a16="http://schemas.microsoft.com/office/drawing/2014/main" id="{C468E2E3-B781-F3FE-D205-BF9AC6348255}"/>
              </a:ext>
            </a:extLst>
          </p:cNvPr>
          <p:cNvSpPr txBox="1"/>
          <p:nvPr/>
        </p:nvSpPr>
        <p:spPr>
          <a:xfrm>
            <a:off x="-1977451" y="9717117"/>
            <a:ext cx="6410036" cy="7250545"/>
          </a:xfrm>
          <a:prstGeom prst="rect">
            <a:avLst/>
          </a:prstGeom>
          <a:solidFill>
            <a:schemeClr val="dk1">
              <a:alpha val="25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LID4096"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1" name="Google Shape;58;p1">
            <a:extLst>
              <a:ext uri="{FF2B5EF4-FFF2-40B4-BE49-F238E27FC236}">
                <a16:creationId xmlns:a16="http://schemas.microsoft.com/office/drawing/2014/main" id="{FA342948-8CE9-4FC0-A582-C9AF85038934}"/>
              </a:ext>
            </a:extLst>
          </p:cNvPr>
          <p:cNvPicPr preferRelativeResize="0"/>
          <p:nvPr/>
        </p:nvPicPr>
        <p:blipFill rotWithShape="1">
          <a:blip r:embed="rId7">
            <a:alphaModFix/>
          </a:blip>
          <a:srcRect/>
          <a:stretch/>
        </p:blipFill>
        <p:spPr>
          <a:xfrm>
            <a:off x="288051" y="5713408"/>
            <a:ext cx="1879033" cy="1108000"/>
          </a:xfrm>
          <a:prstGeom prst="rect">
            <a:avLst/>
          </a:prstGeom>
          <a:noFill/>
          <a:ln>
            <a:noFill/>
          </a:ln>
        </p:spPr>
      </p:pic>
      <p:pic>
        <p:nvPicPr>
          <p:cNvPr id="6" name="Picture 4" descr="ESA - LUMIO – New CubeSat Illuminating Lunar Impacts">
            <a:extLst>
              <a:ext uri="{FF2B5EF4-FFF2-40B4-BE49-F238E27FC236}">
                <a16:creationId xmlns:a16="http://schemas.microsoft.com/office/drawing/2014/main" id="{B5CE42E9-EAAA-3687-831D-9574B57433D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681" t="6560" b="27364"/>
          <a:stretch/>
        </p:blipFill>
        <p:spPr bwMode="auto">
          <a:xfrm>
            <a:off x="1966355" y="7884778"/>
            <a:ext cx="2066820" cy="768969"/>
          </a:xfrm>
          <a:prstGeom prst="rect">
            <a:avLst/>
          </a:prstGeom>
          <a:noFill/>
          <a:extLst>
            <a:ext uri="{909E8E84-426E-40DD-AFC4-6F175D3DCCD1}">
              <a14:hiddenFill xmlns:a14="http://schemas.microsoft.com/office/drawing/2010/main">
                <a:solidFill>
                  <a:srgbClr val="FFFFFF"/>
                </a:solidFill>
              </a14:hiddenFill>
            </a:ext>
          </a:extLst>
        </p:spPr>
      </p:pic>
      <p:sp>
        <p:nvSpPr>
          <p:cNvPr id="7" name="Star: 5 Points 6">
            <a:extLst>
              <a:ext uri="{FF2B5EF4-FFF2-40B4-BE49-F238E27FC236}">
                <a16:creationId xmlns:a16="http://schemas.microsoft.com/office/drawing/2014/main" id="{8AEEB891-C76F-8659-21AC-415139BA8495}"/>
              </a:ext>
            </a:extLst>
          </p:cNvPr>
          <p:cNvSpPr/>
          <p:nvPr/>
        </p:nvSpPr>
        <p:spPr>
          <a:xfrm>
            <a:off x="8783377" y="3643855"/>
            <a:ext cx="251109" cy="196753"/>
          </a:xfrm>
          <a:prstGeom prst="star5">
            <a:avLst/>
          </a:prstGeom>
          <a:solidFill>
            <a:srgbClr val="FFFF00"/>
          </a:solidFill>
          <a:ln w="12700" cap="flat">
            <a:solidFill>
              <a:srgbClr val="FFFF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pic>
        <p:nvPicPr>
          <p:cNvPr id="9" name="Picture 4" descr="ESA - LUMIO – New CubeSat Illuminating Lunar Impacts">
            <a:extLst>
              <a:ext uri="{FF2B5EF4-FFF2-40B4-BE49-F238E27FC236}">
                <a16:creationId xmlns:a16="http://schemas.microsoft.com/office/drawing/2014/main" id="{6025EF6D-831F-13E0-4C6D-DED8DC639F4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681" t="6560" b="27364"/>
          <a:stretch/>
        </p:blipFill>
        <p:spPr bwMode="auto">
          <a:xfrm>
            <a:off x="4697928" y="7529033"/>
            <a:ext cx="2066820" cy="7689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unar Pathfinder mission | Small Satellite supplier | Surrey Satellite  Technology Ltd | SSTL">
            <a:extLst>
              <a:ext uri="{FF2B5EF4-FFF2-40B4-BE49-F238E27FC236}">
                <a16:creationId xmlns:a16="http://schemas.microsoft.com/office/drawing/2014/main" id="{0AFA5656-5A4F-4B29-FB11-F099B7CD871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1902" r="15575"/>
          <a:stretch/>
        </p:blipFill>
        <p:spPr bwMode="auto">
          <a:xfrm rot="20671286">
            <a:off x="10979614" y="-1440901"/>
            <a:ext cx="477819" cy="633745"/>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5AA564D5-E1BE-A418-C95A-79D3FE230E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129612" flipH="1">
            <a:off x="11174984" y="1872280"/>
            <a:ext cx="280017" cy="344908"/>
          </a:xfrm>
          <a:prstGeom prst="rect">
            <a:avLst/>
          </a:prstGeom>
        </p:spPr>
      </p:pic>
      <p:pic>
        <p:nvPicPr>
          <p:cNvPr id="15" name="Graphic 14">
            <a:extLst>
              <a:ext uri="{FF2B5EF4-FFF2-40B4-BE49-F238E27FC236}">
                <a16:creationId xmlns:a16="http://schemas.microsoft.com/office/drawing/2014/main" id="{8E22B24F-9D8E-65C7-9EB0-BC02755217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7034925">
            <a:off x="-1250322" y="5047805"/>
            <a:ext cx="384492" cy="561740"/>
          </a:xfrm>
          <a:prstGeom prst="rect">
            <a:avLst/>
          </a:prstGeom>
        </p:spPr>
      </p:pic>
    </p:spTree>
    <p:extLst>
      <p:ext uri="{BB962C8B-B14F-4D97-AF65-F5344CB8AC3E}">
        <p14:creationId xmlns:p14="http://schemas.microsoft.com/office/powerpoint/2010/main" val="381038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59000" fill="hold"/>
                                        <p:tgtEl>
                                          <p:spTgt spid="4"/>
                                        </p:tgtEl>
                                        <p:attrNameLst>
                                          <p:attrName>3d.view.rotation.y</p:attrName>
                                        </p:attrNameLst>
                                      </p:cBhvr>
                                    </p:animRot>
                                  </p:childTnLst>
                                </p:cTn>
                              </p:par>
                              <p:par>
                                <p:cTn id="7" presetID="37" presetClass="emph" presetSubtype="256" fill="hold" nodeType="withEffect">
                                  <p:stCondLst>
                                    <p:cond delay="0"/>
                                  </p:stCondLst>
                                  <p:childTnLst>
                                    <p:animRot by="-21600000">
                                      <p:cBhvr>
                                        <p:cTn id="8" dur="59000" fill="hold"/>
                                        <p:tgtEl>
                                          <p:spTgt spid="5"/>
                                        </p:tgtEl>
                                        <p:attrNameLst>
                                          <p:attrName>3d.view.rotation.y</p:attrName>
                                        </p:attrNameLst>
                                      </p:cBhvr>
                                    </p:animRot>
                                  </p:childTnLst>
                                </p:cTn>
                              </p:par>
                              <p:par>
                                <p:cTn id="9" presetID="0" presetClass="path" presetSubtype="0" accel="50000" decel="50000" fill="hold" nodeType="withEffect">
                                  <p:stCondLst>
                                    <p:cond delay="20900"/>
                                  </p:stCondLst>
                                  <p:childTnLst>
                                    <p:animMotion origin="layout" path="M 0.80677 -1.03634 L 0.80716 -1.03634 C 0.80091 -1.04584 0.79492 -1.05486 0.78919 -1.06389 C 0.78307 -1.07431 0.77695 -1.0882 0.77005 -1.09537 C 0.75469 -1.11459 0.7651 -1.10116 0.73997 -1.13866 C 0.73594 -1.14445 0.73216 -1.14977 0.72838 -1.15533 C 0.7263 -1.15903 0.72396 -1.16459 0.72187 -1.16597 C 0.71888 -1.16783 0.71653 -1.16505 0.71419 -1.16389 C 0.71224 -1.16412 0.71041 -1.16435 0.70846 -1.16459 C 0.70651 -1.16667 0.70429 -1.16945 0.70221 -1.16991 C 0.69987 -1.1706 0.69778 -1.17014 0.69544 -1.16968 C 0.69049 -1.16968 0.68802 -1.17084 0.68242 -1.17431 C 0.67864 -1.17662 0.675 -1.18218 0.67174 -1.18148 C 0.66419 -1.17986 0.65755 -1.17176 0.65013 -1.16759 C 0.64297 -1.17662 0.63633 -1.18565 0.62929 -1.18727 C 0.62513 -1.18866 0.622 -1.18472 0.61849 -1.18264 C 0.61198 -1.1757 0.60534 -1.16945 0.59922 -1.16065 C 0.59752 -1.15926 0.597 -1.15509 0.59596 -1.15278 C 0.59219 -1.14445 0.58841 -1.13542 0.58437 -1.12709 C 0.58385 -1.11158 0.58476 -1.09769 0.57929 -1.08982 C 0.57721 -1.0875 0.5737 -1.08935 0.57109 -1.08889 C 0.56992 -1.0588 0.5694 -1.08634 0.57617 -1.04514 C 0.5789 -1.03079 0.57838 -1.01759 0.57877 -1.00486 C 0.58086 -1.00278 0.58359 -0.99884 0.58528 -0.99954 C 0.59505 -1.00324 0.58685 -1.02269 0.57877 -1.03588 C 0.57409 -1.04421 0.56354 -1.03796 0.5612 -1.03727 C 0.54713 -1.00371 0.56211 -1.03611 0.53997 -1.00301 C 0.53633 -0.99769 0.5375 -0.99306 0.53528 -0.9831 C 0.53398 -0.9757 0.53177 -0.9706 0.53086 -0.96296 C 0.52969 -0.95741 0.52982 -0.93982 0.53073 -0.93102 C 0.53177 -0.9213 0.53515 -0.90301 0.53541 -0.90209 C 0.53724 -0.90232 0.53971 -0.89884 0.54049 -0.90185 C 0.54206 -0.9081 0.53581 -0.92546 0.53333 -0.92801 C 0.53177 -0.92986 0.52995 -0.92847 0.52838 -0.92847 C 0.52617 -0.92477 0.52461 -0.9206 0.52239 -0.91806 C 0.51953 -0.91621 0.51471 -0.92107 0.51302 -0.91551 C 0.51198 -0.91158 0.51471 -0.90209 0.51497 -0.89584 C 0.51536 -0.88704 0.51588 -0.87778 0.51562 -0.86921 C 0.51497 -0.86111 0.51354 -0.8544 0.51315 -0.84584 C 0.51289 -0.83542 0.51354 -0.82477 0.51341 -0.81366 C 0.51315 -0.78009 0.51146 -0.80579 0.51484 -0.77269 C 0.51771 -0.76435 0.51979 -0.74884 0.52304 -0.74792 C 0.5263 -0.74722 0.52552 -0.76181 0.52383 -0.76991 C 0.522 -0.78241 0.51445 -0.78079 0.51263 -0.78079 C 0.50182 -0.76667 0.50065 -0.77523 0.49922 -0.74861 C 0.49844 -0.7375 0.49791 -0.71597 0.49831 -0.71435 C 0.49974 -0.70764 0.5026 -0.69931 0.50273 -0.69259 C 0.50273 -0.6875 0.49948 -0.68727 0.49818 -0.68334 C 0.49739 -0.67986 0.49726 -0.67477 0.49648 -0.6713 C 0.49427 -0.67454 0.49166 -0.67685 0.4901 -0.68171 C 0.48541 -0.69676 0.48541 -0.70648 0.48489 -0.71991 C 0.48828 -0.7213 0.49166 -0.72871 0.4957 -0.72338 C 0.49857 -0.72014 0.49531 -0.71343 0.49505 -0.70695 C 0.49492 -0.70093 0.49583 -0.68681 0.49622 -0.68542 " pathEditMode="relative" rAng="20040000" ptsTypes="AAAAAAAAAAAAAAAAAAAAAAAAAAAAAAAAAAAAAAAAAAAAAAAAAAAAAA">
                                      <p:cBhvr>
                                        <p:cTn id="10" dur="6000" fill="hold"/>
                                        <p:tgtEl>
                                          <p:spTgt spid="6"/>
                                        </p:tgtEl>
                                        <p:attrNameLst>
                                          <p:attrName>ppt_x</p:attrName>
                                          <p:attrName>ppt_y</p:attrName>
                                        </p:attrNameLst>
                                      </p:cBhvr>
                                      <p:rCtr x="-19089" y="5856"/>
                                    </p:animMotion>
                                  </p:childTnLst>
                                </p:cTn>
                              </p:par>
                              <p:par>
                                <p:cTn id="11" presetID="31" presetClass="exit" presetSubtype="0" fill="hold" nodeType="withEffect">
                                  <p:stCondLst>
                                    <p:cond delay="20900"/>
                                  </p:stCondLst>
                                  <p:childTnLst>
                                    <p:anim calcmode="lin" valueType="num">
                                      <p:cBhvr>
                                        <p:cTn id="12" dur="6000"/>
                                        <p:tgtEl>
                                          <p:spTgt spid="6"/>
                                        </p:tgtEl>
                                        <p:attrNameLst>
                                          <p:attrName>ppt_w</p:attrName>
                                        </p:attrNameLst>
                                      </p:cBhvr>
                                      <p:tavLst>
                                        <p:tav tm="0">
                                          <p:val>
                                            <p:strVal val="ppt_w"/>
                                          </p:val>
                                        </p:tav>
                                        <p:tav tm="100000">
                                          <p:val>
                                            <p:fltVal val="0"/>
                                          </p:val>
                                        </p:tav>
                                      </p:tavLst>
                                    </p:anim>
                                    <p:anim calcmode="lin" valueType="num">
                                      <p:cBhvr>
                                        <p:cTn id="13" dur="6000"/>
                                        <p:tgtEl>
                                          <p:spTgt spid="6"/>
                                        </p:tgtEl>
                                        <p:attrNameLst>
                                          <p:attrName>ppt_h</p:attrName>
                                        </p:attrNameLst>
                                      </p:cBhvr>
                                      <p:tavLst>
                                        <p:tav tm="0">
                                          <p:val>
                                            <p:strVal val="ppt_h"/>
                                          </p:val>
                                        </p:tav>
                                        <p:tav tm="100000">
                                          <p:val>
                                            <p:fltVal val="0"/>
                                          </p:val>
                                        </p:tav>
                                      </p:tavLst>
                                    </p:anim>
                                    <p:anim calcmode="lin" valueType="num">
                                      <p:cBhvr>
                                        <p:cTn id="14" dur="6000"/>
                                        <p:tgtEl>
                                          <p:spTgt spid="6"/>
                                        </p:tgtEl>
                                        <p:attrNameLst>
                                          <p:attrName>style.rotation</p:attrName>
                                        </p:attrNameLst>
                                      </p:cBhvr>
                                      <p:tavLst>
                                        <p:tav tm="0">
                                          <p:val>
                                            <p:fltVal val="0"/>
                                          </p:val>
                                        </p:tav>
                                        <p:tav tm="100000">
                                          <p:val>
                                            <p:fltVal val="90"/>
                                          </p:val>
                                        </p:tav>
                                      </p:tavLst>
                                    </p:anim>
                                    <p:animEffect transition="out" filter="fade">
                                      <p:cBhvr>
                                        <p:cTn id="15" dur="6000"/>
                                        <p:tgtEl>
                                          <p:spTgt spid="6"/>
                                        </p:tgtEl>
                                      </p:cBhvr>
                                    </p:animEffect>
                                    <p:set>
                                      <p:cBhvr>
                                        <p:cTn id="16" dur="1" fill="hold">
                                          <p:stCondLst>
                                            <p:cond delay="5999"/>
                                          </p:stCondLst>
                                        </p:cTn>
                                        <p:tgtEl>
                                          <p:spTgt spid="6"/>
                                        </p:tgtEl>
                                        <p:attrNameLst>
                                          <p:attrName>style.visibility</p:attrName>
                                        </p:attrNameLst>
                                      </p:cBhvr>
                                      <p:to>
                                        <p:strVal val="hidden"/>
                                      </p:to>
                                    </p:set>
                                  </p:childTnLst>
                                </p:cTn>
                              </p:par>
                              <p:par>
                                <p:cTn id="17" presetID="1" presetClass="entr" presetSubtype="0" fill="hold" grpId="1" nodeType="withEffect">
                                  <p:stCondLst>
                                    <p:cond delay="258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grpId="0" nodeType="withEffect">
                                  <p:stCondLst>
                                    <p:cond delay="26200"/>
                                  </p:stCondLst>
                                  <p:childTnLst>
                                    <p:set>
                                      <p:cBhvr>
                                        <p:cTn id="20" dur="1" fill="hold">
                                          <p:stCondLst>
                                            <p:cond delay="0"/>
                                          </p:stCondLst>
                                        </p:cTn>
                                        <p:tgtEl>
                                          <p:spTgt spid="7"/>
                                        </p:tgtEl>
                                        <p:attrNameLst>
                                          <p:attrName>style.visibility</p:attrName>
                                        </p:attrNameLst>
                                      </p:cBhvr>
                                      <p:to>
                                        <p:strVal val="hidden"/>
                                      </p:to>
                                    </p:set>
                                  </p:childTnLst>
                                </p:cTn>
                              </p:par>
                              <p:par>
                                <p:cTn id="21" presetID="37" presetClass="path" presetSubtype="0" accel="50000" decel="50000" fill="hold" nodeType="withEffect">
                                  <p:stCondLst>
                                    <p:cond delay="1900"/>
                                  </p:stCondLst>
                                  <p:childTnLst>
                                    <p:animMotion origin="layout" path="M 0.60638 -0.20046 L 0.23789 0.07801 C 0.15938 0.13472 0.0694 0.25995 -0.00677 0.41528 C -0.09479 0.59537 -0.15013 0.76528 -0.16953 0.91019 L -0.26888 1.59167 " pathEditMode="relative" rAng="18660000" ptsTypes="AAAAA">
                                      <p:cBhvr>
                                        <p:cTn id="22" dur="22900" fill="hold"/>
                                        <p:tgtEl>
                                          <p:spTgt spid="8"/>
                                        </p:tgtEl>
                                        <p:attrNameLst>
                                          <p:attrName>ppt_x</p:attrName>
                                          <p:attrName>ppt_y</p:attrName>
                                        </p:attrNameLst>
                                      </p:cBhvr>
                                      <p:rCtr x="-52656" y="75880"/>
                                    </p:animMotion>
                                  </p:childTnLst>
                                </p:cTn>
                              </p:par>
                              <p:par>
                                <p:cTn id="23" presetID="6" presetClass="emph" presetSubtype="0" fill="hold" nodeType="withEffect">
                                  <p:stCondLst>
                                    <p:cond delay="1900"/>
                                  </p:stCondLst>
                                  <p:childTnLst>
                                    <p:animScale>
                                      <p:cBhvr>
                                        <p:cTn id="24" dur="23000" fill="hold"/>
                                        <p:tgtEl>
                                          <p:spTgt spid="8"/>
                                        </p:tgtEl>
                                      </p:cBhvr>
                                      <p:by x="50000" y="50000"/>
                                    </p:animScale>
                                  </p:childTnLst>
                                </p:cTn>
                              </p:par>
                              <p:par>
                                <p:cTn id="25" presetID="8" presetClass="emph" presetSubtype="0" fill="hold" nodeType="withEffect">
                                  <p:stCondLst>
                                    <p:cond delay="3300"/>
                                  </p:stCondLst>
                                  <p:childTnLst>
                                    <p:animRot by="21600000">
                                      <p:cBhvr>
                                        <p:cTn id="26" dur="2800" fill="hold"/>
                                        <p:tgtEl>
                                          <p:spTgt spid="8"/>
                                        </p:tgtEl>
                                        <p:attrNameLst>
                                          <p:attrName>r</p:attrName>
                                        </p:attrNameLst>
                                      </p:cBhvr>
                                    </p:animRot>
                                  </p:childTnLst>
                                </p:cTn>
                              </p:par>
                              <p:par>
                                <p:cTn id="27" presetID="1" presetClass="path" presetSubtype="0" accel="50000" decel="50000" fill="hold" nodeType="withEffect">
                                  <p:stCondLst>
                                    <p:cond delay="0"/>
                                  </p:stCondLst>
                                  <p:childTnLst>
                                    <p:animMotion origin="layout" path="M 0.58281 -0.98449 C 0.91732 -0.98449 1.1888 -0.60417 1.1888 -0.13565 C 1.1888 0.33264 0.91732 0.71366 0.58281 0.71366 C 0.24831 0.71366 -0.02279 0.33264 -0.02279 -0.13565 C -0.02279 -0.60417 0.24831 -0.98449 0.58281 -0.98449 Z " pathEditMode="relative" rAng="0" ptsTypes="AAAAA">
                                      <p:cBhvr>
                                        <p:cTn id="28" dur="40000" spd="-100000" fill="hold"/>
                                        <p:tgtEl>
                                          <p:spTgt spid="9"/>
                                        </p:tgtEl>
                                        <p:attrNameLst>
                                          <p:attrName>ppt_x</p:attrName>
                                          <p:attrName>ppt_y</p:attrName>
                                        </p:attrNameLst>
                                      </p:cBhvr>
                                      <p:rCtr x="13" y="84907"/>
                                    </p:animMotion>
                                  </p:childTnLst>
                                </p:cTn>
                              </p:par>
                              <p:par>
                                <p:cTn id="29" presetID="8" presetClass="emph" presetSubtype="0" fill="hold" nodeType="withEffect">
                                  <p:stCondLst>
                                    <p:cond delay="0"/>
                                  </p:stCondLst>
                                  <p:childTnLst>
                                    <p:animRot by="21600000">
                                      <p:cBhvr>
                                        <p:cTn id="30" dur="59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alpha val="98000"/>
          </a:srgbClr>
        </a:solid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a:solidFill>
            <a:srgbClr val="6CC24A"/>
          </a:solidFill>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endParaRPr lang="nl-NL"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996800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Crosslink radiometric orbit determination</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836954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Methodology</a:t>
            </a:r>
            <a:r>
              <a:rPr lang="nl-NL" dirty="0"/>
              <a:t> | </a:t>
            </a:r>
            <a:r>
              <a:rPr lang="nl-NL" dirty="0" err="1"/>
              <a:t>Nomenclature</a:t>
            </a:r>
            <a:endParaRPr dirty="0"/>
          </a:p>
        </p:txBody>
      </p:sp>
      <p:sp>
        <p:nvSpPr>
          <p:cNvPr id="3158" name="Tijdelijke aanduiding voor verticale tekst 10"/>
          <p:cNvSpPr txBox="1">
            <a:spLocks noGrp="1"/>
          </p:cNvSpPr>
          <p:nvPr>
            <p:ph type="body" idx="1"/>
          </p:nvPr>
        </p:nvSpPr>
        <p:spPr>
          <a:xfrm>
            <a:off x="698499" y="1591899"/>
            <a:ext cx="2482851" cy="4356465"/>
          </a:xfrm>
          <a:prstGeom prst="rect">
            <a:avLst/>
          </a:prstGeom>
        </p:spPr>
        <p:txBody>
          <a:bodyPr>
            <a:normAutofit lnSpcReduction="10000"/>
          </a:bodyPr>
          <a:lstStyle/>
          <a:p>
            <a:pPr marL="285750" lvl="2" indent="-285750">
              <a:buFont typeface="Arial" panose="020B0604020202020204" pitchFamily="34" charset="0"/>
              <a:buChar char="•"/>
            </a:pPr>
            <a:r>
              <a:rPr lang="nl-NL" sz="1800" dirty="0"/>
              <a:t>Measurements</a:t>
            </a:r>
            <a:r>
              <a:rPr lang="nl-NL" sz="1800" b="1" dirty="0"/>
              <a:t>:</a:t>
            </a:r>
          </a:p>
          <a:p>
            <a:pPr marL="549275" lvl="4" indent="-285750">
              <a:buFont typeface="Arial" panose="020B0604020202020204" pitchFamily="34" charset="0"/>
              <a:buChar char="•"/>
            </a:pPr>
            <a:r>
              <a:rPr lang="nl-NL" sz="1800" b="1" dirty="0"/>
              <a:t>Range-</a:t>
            </a:r>
            <a:r>
              <a:rPr lang="nl-NL" sz="1800" b="1" dirty="0" err="1"/>
              <a:t>only</a:t>
            </a:r>
            <a:endParaRPr lang="nl-NL" sz="1800" b="1" dirty="0"/>
          </a:p>
          <a:p>
            <a:pPr lvl="2"/>
            <a:endParaRPr lang="nl-NL" sz="1800" dirty="0"/>
          </a:p>
          <a:p>
            <a:pPr marL="285750" lvl="2" indent="-285750">
              <a:buFont typeface="Arial" panose="020B0604020202020204" pitchFamily="34" charset="0"/>
              <a:buChar char="•"/>
            </a:pPr>
            <a:r>
              <a:rPr lang="nl-NL" sz="1800" dirty="0"/>
              <a:t>Three types of </a:t>
            </a:r>
            <a:r>
              <a:rPr lang="nl-NL" sz="1800" dirty="0" err="1"/>
              <a:t>trajectories</a:t>
            </a:r>
            <a:r>
              <a:rPr lang="nl-NL" sz="1800" dirty="0"/>
              <a:t>:</a:t>
            </a:r>
          </a:p>
          <a:p>
            <a:pPr marL="549275" lvl="4" indent="-285750">
              <a:buFont typeface="Arial" panose="020B0604020202020204" pitchFamily="34" charset="0"/>
              <a:buChar char="•"/>
            </a:pPr>
            <a:r>
              <a:rPr lang="nl-NL" sz="1800" b="1" u="sng" dirty="0" err="1">
                <a:solidFill>
                  <a:srgbClr val="FF0000"/>
                </a:solidFill>
              </a:rPr>
              <a:t>Truth</a:t>
            </a:r>
            <a:r>
              <a:rPr lang="nl-NL" sz="1800" b="1" u="sng" dirty="0">
                <a:solidFill>
                  <a:srgbClr val="FF0000"/>
                </a:solidFill>
              </a:rPr>
              <a:t>:</a:t>
            </a:r>
            <a:r>
              <a:rPr lang="nl-NL" sz="1800" dirty="0"/>
              <a:t>                </a:t>
            </a:r>
            <a:r>
              <a:rPr lang="nl-NL" sz="1800" dirty="0" err="1"/>
              <a:t>actual</a:t>
            </a:r>
            <a:r>
              <a:rPr lang="nl-NL" sz="1800" dirty="0"/>
              <a:t> </a:t>
            </a:r>
            <a:r>
              <a:rPr lang="nl-NL" sz="1800" dirty="0" err="1"/>
              <a:t>trajectory</a:t>
            </a:r>
            <a:endParaRPr lang="nl-NL" sz="1800" dirty="0"/>
          </a:p>
          <a:p>
            <a:pPr marL="549275" lvl="4" indent="-285750">
              <a:buFont typeface="Arial" panose="020B0604020202020204" pitchFamily="34" charset="0"/>
              <a:buChar char="•"/>
            </a:pPr>
            <a:r>
              <a:rPr lang="nl-NL" sz="1800" b="1" u="sng" dirty="0" err="1">
                <a:solidFill>
                  <a:srgbClr val="00B0F0"/>
                </a:solidFill>
              </a:rPr>
              <a:t>Estimated</a:t>
            </a:r>
            <a:r>
              <a:rPr lang="nl-NL" sz="1800" b="1" u="sng" dirty="0">
                <a:solidFill>
                  <a:srgbClr val="00B0F0"/>
                </a:solidFill>
              </a:rPr>
              <a:t>: </a:t>
            </a:r>
            <a:r>
              <a:rPr lang="nl-NL" sz="1800" dirty="0" err="1"/>
              <a:t>approximation</a:t>
            </a:r>
            <a:r>
              <a:rPr lang="nl-NL" sz="1800" dirty="0"/>
              <a:t> of </a:t>
            </a:r>
            <a:r>
              <a:rPr lang="nl-NL" sz="1800" dirty="0" err="1"/>
              <a:t>the</a:t>
            </a:r>
            <a:r>
              <a:rPr lang="nl-NL" sz="1800" dirty="0"/>
              <a:t> </a:t>
            </a:r>
            <a:r>
              <a:rPr lang="nl-NL" sz="1800" dirty="0" err="1"/>
              <a:t>truth</a:t>
            </a:r>
            <a:r>
              <a:rPr lang="nl-NL" sz="1800" dirty="0"/>
              <a:t> </a:t>
            </a:r>
            <a:r>
              <a:rPr lang="nl-NL" sz="1800" dirty="0" err="1"/>
              <a:t>using</a:t>
            </a:r>
            <a:r>
              <a:rPr lang="nl-NL" sz="1800" dirty="0"/>
              <a:t> ISL </a:t>
            </a:r>
            <a:r>
              <a:rPr lang="nl-NL" sz="1800" dirty="0" err="1"/>
              <a:t>observations</a:t>
            </a:r>
            <a:endParaRPr lang="nl-NL" sz="1800" dirty="0"/>
          </a:p>
          <a:p>
            <a:pPr marL="549275" lvl="4" indent="-285750">
              <a:buFont typeface="Arial" panose="020B0604020202020204" pitchFamily="34" charset="0"/>
              <a:buChar char="•"/>
            </a:pPr>
            <a:r>
              <a:rPr lang="nl-NL" sz="1800" b="1" u="sng" dirty="0">
                <a:solidFill>
                  <a:srgbClr val="FFC000"/>
                </a:solidFill>
              </a:rPr>
              <a:t>Reference:         </a:t>
            </a:r>
            <a:r>
              <a:rPr lang="nl-NL" sz="1800" dirty="0" err="1"/>
              <a:t>path</a:t>
            </a:r>
            <a:r>
              <a:rPr lang="nl-NL" sz="1800" dirty="0"/>
              <a:t> </a:t>
            </a:r>
            <a:r>
              <a:rPr lang="nl-NL" sz="1800" dirty="0" err="1"/>
              <a:t>that</a:t>
            </a:r>
            <a:r>
              <a:rPr lang="nl-NL" sz="1800" dirty="0"/>
              <a:t> show </a:t>
            </a:r>
            <a:r>
              <a:rPr lang="nl-NL" sz="1800" dirty="0" err="1"/>
              <a:t>be</a:t>
            </a:r>
            <a:r>
              <a:rPr lang="nl-NL" sz="1800" dirty="0"/>
              <a:t> </a:t>
            </a:r>
            <a:r>
              <a:rPr lang="nl-NL" sz="1800" dirty="0" err="1"/>
              <a:t>followed</a:t>
            </a:r>
            <a:endParaRPr lang="nl-NL" sz="1800" dirty="0"/>
          </a:p>
          <a:p>
            <a:pPr marL="549275" lvl="4" indent="-285750">
              <a:buFont typeface="Arial" panose="020B0604020202020204" pitchFamily="34" charset="0"/>
              <a:buChar char="•"/>
            </a:pPr>
            <a:endParaRPr lang="nl-NL" sz="1800" dirty="0"/>
          </a:p>
        </p:txBody>
      </p:sp>
      <p:sp>
        <p:nvSpPr>
          <p:cNvPr id="2" name="Slide Number Placeholder 1">
            <a:extLst>
              <a:ext uri="{FF2B5EF4-FFF2-40B4-BE49-F238E27FC236}">
                <a16:creationId xmlns:a16="http://schemas.microsoft.com/office/drawing/2014/main" id="{CE8BA830-47FC-07A9-2207-954DFBC5F2BA}"/>
              </a:ext>
            </a:extLst>
          </p:cNvPr>
          <p:cNvSpPr>
            <a:spLocks noGrp="1"/>
          </p:cNvSpPr>
          <p:nvPr>
            <p:ph type="sldNum" sz="quarter" idx="2"/>
          </p:nvPr>
        </p:nvSpPr>
        <p:spPr/>
        <p:txBody>
          <a:bodyPr/>
          <a:lstStyle/>
          <a:p>
            <a:fld id="{86CB4B4D-7CA3-9044-876B-883B54F8677D}" type="slidenum">
              <a:rPr lang="en-NL" smtClean="0"/>
              <a:t>66</a:t>
            </a:fld>
            <a:endParaRPr lang="en-NL"/>
          </a:p>
        </p:txBody>
      </p:sp>
      <p:pic>
        <p:nvPicPr>
          <p:cNvPr id="9" name="Picture 8" descr="A diagram of the moon&#10;&#10;Description automatically generated">
            <a:extLst>
              <a:ext uri="{FF2B5EF4-FFF2-40B4-BE49-F238E27FC236}">
                <a16:creationId xmlns:a16="http://schemas.microsoft.com/office/drawing/2014/main" id="{269C60DC-7F2C-3A07-ABB9-6C888D4AB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879" y="1582615"/>
            <a:ext cx="8394105" cy="4533886"/>
          </a:xfrm>
          <a:prstGeom prst="rect">
            <a:avLst/>
          </a:prstGeom>
        </p:spPr>
      </p:pic>
    </p:spTree>
    <p:extLst>
      <p:ext uri="{BB962C8B-B14F-4D97-AF65-F5344CB8AC3E}">
        <p14:creationId xmlns:p14="http://schemas.microsoft.com/office/powerpoint/2010/main" val="566758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8" name="Vertical Text Placeholder 18"/>
          <p:cNvSpPr txBox="1">
            <a:spLocks noGrp="1"/>
          </p:cNvSpPr>
          <p:nvPr>
            <p:ph type="body" idx="1"/>
          </p:nvPr>
        </p:nvSpPr>
        <p:spPr>
          <a:prstGeom prst="rect">
            <a:avLst/>
          </a:prstGeom>
        </p:spPr>
        <p:txBody>
          <a:bodyPr>
            <a:normAutofit/>
          </a:bodyPr>
          <a:lstStyle/>
          <a:p>
            <a:endParaRPr lang="en-GB" dirty="0">
              <a:latin typeface="Roboto Slab Medium" pitchFamily="2" charset="0"/>
              <a:ea typeface="Roboto Slab Medium" pitchFamily="2" charset="0"/>
            </a:endParaRPr>
          </a:p>
          <a:p>
            <a:r>
              <a:rPr lang="en-GB" sz="2200" dirty="0">
                <a:latin typeface="Roboto Slab Medium" pitchFamily="2" charset="0"/>
                <a:ea typeface="Roboto Slab Medium" pitchFamily="2" charset="0"/>
              </a:rPr>
              <a:t>Definition</a:t>
            </a:r>
          </a:p>
          <a:p>
            <a:r>
              <a:rPr lang="nl-NL" sz="2200" dirty="0"/>
              <a:t>“Crosslink </a:t>
            </a:r>
            <a:r>
              <a:rPr lang="nl-NL" sz="2200" dirty="0" err="1"/>
              <a:t>radiometric</a:t>
            </a:r>
            <a:r>
              <a:rPr lang="nl-NL" sz="2200" dirty="0"/>
              <a:t> </a:t>
            </a:r>
            <a:r>
              <a:rPr lang="nl-NL" sz="2200" dirty="0" err="1"/>
              <a:t>orbit</a:t>
            </a:r>
            <a:r>
              <a:rPr lang="nl-NL" sz="2200" dirty="0"/>
              <a:t> </a:t>
            </a:r>
            <a:r>
              <a:rPr lang="nl-NL" sz="2200" dirty="0" err="1"/>
              <a:t>determination</a:t>
            </a:r>
            <a:r>
              <a:rPr lang="nl-NL" sz="2200" dirty="0"/>
              <a:t>”</a:t>
            </a:r>
            <a:endParaRPr lang="en-GB" sz="2200" dirty="0">
              <a:latin typeface="Roboto Slab Medium" pitchFamily="2" charset="0"/>
              <a:ea typeface="Roboto Slab Medium" pitchFamily="2" charset="0"/>
            </a:endParaRPr>
          </a:p>
          <a:p>
            <a:endParaRPr lang="en-GB" dirty="0">
              <a:latin typeface="Roboto Slab Medium" pitchFamily="2" charset="0"/>
              <a:ea typeface="Roboto Slab Medium" pitchFamily="2" charset="0"/>
            </a:endParaRPr>
          </a:p>
          <a:p>
            <a:r>
              <a:rPr lang="en-GB" dirty="0">
                <a:latin typeface="Roboto Slab Medium" pitchFamily="2" charset="0"/>
                <a:ea typeface="Roboto Slab Medium" pitchFamily="2" charset="0"/>
              </a:rPr>
              <a:t>“The </a:t>
            </a:r>
            <a:r>
              <a:rPr lang="en-GB" dirty="0">
                <a:solidFill>
                  <a:schemeClr val="accent1">
                    <a:lumMod val="60000"/>
                    <a:lumOff val="40000"/>
                  </a:schemeClr>
                </a:solidFill>
                <a:latin typeface="Roboto Slab Medium" pitchFamily="2" charset="0"/>
                <a:ea typeface="Roboto Slab Medium" pitchFamily="2" charset="0"/>
              </a:rPr>
              <a:t>estimation</a:t>
            </a:r>
            <a:r>
              <a:rPr lang="en-GB" dirty="0">
                <a:latin typeface="Roboto Slab Medium" pitchFamily="2" charset="0"/>
                <a:ea typeface="Roboto Slab Medium" pitchFamily="2" charset="0"/>
              </a:rPr>
              <a:t> of the </a:t>
            </a:r>
            <a:r>
              <a:rPr lang="en-GB" dirty="0">
                <a:solidFill>
                  <a:schemeClr val="accent3">
                    <a:lumMod val="60000"/>
                    <a:lumOff val="40000"/>
                  </a:schemeClr>
                </a:solidFill>
                <a:latin typeface="Roboto Slab Medium" pitchFamily="2" charset="0"/>
                <a:ea typeface="Roboto Slab Medium" pitchFamily="2" charset="0"/>
              </a:rPr>
              <a:t>absolute position and velocity</a:t>
            </a:r>
            <a:r>
              <a:rPr lang="en-GB" dirty="0">
                <a:latin typeface="Roboto Slab Medium" pitchFamily="2" charset="0"/>
                <a:ea typeface="Roboto Slab Medium" pitchFamily="2" charset="0"/>
              </a:rPr>
              <a:t> of at least two spacecraft using only </a:t>
            </a:r>
            <a:r>
              <a:rPr lang="en-GB" dirty="0">
                <a:solidFill>
                  <a:srgbClr val="92D050"/>
                </a:solidFill>
                <a:latin typeface="Roboto Slab Medium" pitchFamily="2" charset="0"/>
                <a:ea typeface="Roboto Slab Medium" pitchFamily="2" charset="0"/>
              </a:rPr>
              <a:t>radiometric inter-satellite observables</a:t>
            </a:r>
            <a:r>
              <a:rPr lang="en-GB" dirty="0">
                <a:latin typeface="Roboto Slab Medium" pitchFamily="2" charset="0"/>
                <a:ea typeface="Roboto Slab Medium" pitchFamily="2" charset="0"/>
              </a:rPr>
              <a:t>.”</a:t>
            </a:r>
          </a:p>
          <a:p>
            <a:endParaRPr lang="nl-NL" dirty="0">
              <a:latin typeface="Roboto Slab Medium" pitchFamily="2" charset="0"/>
              <a:ea typeface="Roboto Slab Medium" pitchFamily="2" charset="0"/>
            </a:endParaRPr>
          </a:p>
        </p:txBody>
      </p:sp>
      <p:sp>
        <p:nvSpPr>
          <p:cNvPr id="2" name="Slide Number Placeholder 1">
            <a:extLst>
              <a:ext uri="{FF2B5EF4-FFF2-40B4-BE49-F238E27FC236}">
                <a16:creationId xmlns:a16="http://schemas.microsoft.com/office/drawing/2014/main" id="{8CAEEFA0-7035-F944-1767-37B1D358EEDF}"/>
              </a:ext>
            </a:extLst>
          </p:cNvPr>
          <p:cNvSpPr>
            <a:spLocks noGrp="1"/>
          </p:cNvSpPr>
          <p:nvPr>
            <p:ph type="sldNum" sz="quarter" idx="2"/>
          </p:nvPr>
        </p:nvSpPr>
        <p:spPr/>
        <p:txBody>
          <a:bodyPr/>
          <a:lstStyle/>
          <a:p>
            <a:fld id="{86CB4B4D-7CA3-9044-876B-883B54F8677D}" type="slidenum">
              <a:rPr lang="en-NL" smtClean="0"/>
              <a:t>67</a:t>
            </a:fld>
            <a:endParaRPr lang="en-NL"/>
          </a:p>
        </p:txBody>
      </p:sp>
    </p:spTree>
    <p:extLst>
      <p:ext uri="{BB962C8B-B14F-4D97-AF65-F5344CB8AC3E}">
        <p14:creationId xmlns:p14="http://schemas.microsoft.com/office/powerpoint/2010/main" val="3833524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8" name="Tijdelijke aanduiding voor verticale tekst 10"/>
          <p:cNvSpPr txBox="1">
            <a:spLocks noGrp="1"/>
          </p:cNvSpPr>
          <p:nvPr>
            <p:ph type="body" idx="1"/>
          </p:nvPr>
        </p:nvSpPr>
        <p:spPr>
          <a:xfrm>
            <a:off x="698499" y="2312894"/>
            <a:ext cx="10773502" cy="3635470"/>
          </a:xfrm>
          <a:prstGeom prst="rect">
            <a:avLst/>
          </a:prstGeom>
        </p:spPr>
        <p:txBody>
          <a:bodyPr>
            <a:normAutofit/>
          </a:bodyPr>
          <a:lstStyle/>
          <a:p>
            <a:pPr lvl="2"/>
            <a:r>
              <a:rPr lang="en-GB" sz="2400" dirty="0">
                <a:solidFill>
                  <a:schemeClr val="accent1">
                    <a:lumMod val="60000"/>
                    <a:lumOff val="40000"/>
                  </a:schemeClr>
                </a:solidFill>
                <a:latin typeface="Roboto Slab Medium" pitchFamily="2" charset="0"/>
                <a:ea typeface="Roboto Slab Medium" pitchFamily="2" charset="0"/>
              </a:rPr>
              <a:t>Estimation:</a:t>
            </a:r>
          </a:p>
          <a:p>
            <a:pPr marL="342900" lvl="2" indent="-34290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Approximating the </a:t>
            </a:r>
            <a:r>
              <a:rPr lang="en-GB" sz="1800" b="1" u="sng" dirty="0">
                <a:solidFill>
                  <a:schemeClr val="tx1"/>
                </a:solidFill>
                <a:latin typeface="Arial" panose="020B0604020202020204" pitchFamily="34" charset="0"/>
                <a:ea typeface="Roboto Slab Medium" pitchFamily="2" charset="0"/>
                <a:cs typeface="Arial" panose="020B0604020202020204" pitchFamily="34" charset="0"/>
              </a:rPr>
              <a:t>true</a:t>
            </a:r>
            <a:r>
              <a:rPr lang="en-GB" sz="1800" b="1" dirty="0">
                <a:solidFill>
                  <a:schemeClr val="tx1"/>
                </a:solidFill>
                <a:latin typeface="Arial" panose="020B0604020202020204" pitchFamily="34" charset="0"/>
                <a:ea typeface="Roboto Slab Medium" pitchFamily="2" charset="0"/>
                <a:cs typeface="Arial" panose="020B0604020202020204" pitchFamily="34" charset="0"/>
              </a:rPr>
              <a:t> </a:t>
            </a:r>
            <a:r>
              <a:rPr lang="en-GB" sz="1800" dirty="0">
                <a:solidFill>
                  <a:schemeClr val="tx1"/>
                </a:solidFill>
                <a:latin typeface="Arial" panose="020B0604020202020204" pitchFamily="34" charset="0"/>
                <a:ea typeface="Roboto Slab Medium" pitchFamily="2" charset="0"/>
                <a:cs typeface="Arial" panose="020B0604020202020204" pitchFamily="34" charset="0"/>
              </a:rPr>
              <a:t>position and velocity based on </a:t>
            </a:r>
            <a:r>
              <a:rPr lang="en-GB" sz="1800" b="1" u="sng" dirty="0">
                <a:solidFill>
                  <a:schemeClr val="tx1"/>
                </a:solidFill>
                <a:latin typeface="Arial" panose="020B0604020202020204" pitchFamily="34" charset="0"/>
                <a:ea typeface="Roboto Slab Medium" pitchFamily="2" charset="0"/>
                <a:cs typeface="Arial" panose="020B0604020202020204" pitchFamily="34" charset="0"/>
              </a:rPr>
              <a:t>measurements</a:t>
            </a:r>
          </a:p>
          <a:p>
            <a:pPr marL="342900" lvl="2" indent="-34290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Accuracy of position and velocity depends on </a:t>
            </a:r>
            <a:r>
              <a:rPr lang="en-GB" sz="1800" b="1" u="sng" dirty="0">
                <a:solidFill>
                  <a:schemeClr val="tx1"/>
                </a:solidFill>
                <a:latin typeface="Arial" panose="020B0604020202020204" pitchFamily="34" charset="0"/>
                <a:ea typeface="Roboto Slab Medium" pitchFamily="2" charset="0"/>
                <a:cs typeface="Arial" panose="020B0604020202020204" pitchFamily="34" charset="0"/>
              </a:rPr>
              <a:t>observational geometry</a:t>
            </a:r>
          </a:p>
          <a:p>
            <a:pPr marL="342900" lvl="2" indent="-342900">
              <a:buFont typeface="Arial" panose="020B0604020202020204" pitchFamily="34" charset="0"/>
              <a:buChar char="•"/>
            </a:pPr>
            <a:r>
              <a:rPr lang="en-GB" sz="1800" b="1" u="sng" dirty="0">
                <a:solidFill>
                  <a:schemeClr val="tx1"/>
                </a:solidFill>
                <a:latin typeface="Arial" panose="020B0604020202020204" pitchFamily="34" charset="0"/>
                <a:ea typeface="Roboto Slab Medium" pitchFamily="2" charset="0"/>
                <a:cs typeface="Arial" panose="020B0604020202020204" pitchFamily="34" charset="0"/>
              </a:rPr>
              <a:t>Coupled relationship</a:t>
            </a:r>
            <a:r>
              <a:rPr lang="en-GB" sz="1800" dirty="0">
                <a:solidFill>
                  <a:schemeClr val="tx1"/>
                </a:solidFill>
                <a:latin typeface="Arial" panose="020B0604020202020204" pitchFamily="34" charset="0"/>
                <a:ea typeface="Roboto Slab Medium" pitchFamily="2" charset="0"/>
                <a:cs typeface="Arial" panose="020B0604020202020204" pitchFamily="34" charset="0"/>
              </a:rPr>
              <a:t> between states of involved spacecraft</a:t>
            </a:r>
          </a:p>
          <a:p>
            <a:pPr marL="342900" lvl="2" indent="-342900">
              <a:buFont typeface="Arial" panose="020B0604020202020204" pitchFamily="34" charset="0"/>
              <a:buChar char="•"/>
            </a:pPr>
            <a:endParaRPr lang="en-GB" sz="1800" dirty="0">
              <a:solidFill>
                <a:schemeClr val="tx1"/>
              </a:solidFill>
              <a:latin typeface="Arial" panose="020B0604020202020204" pitchFamily="34" charset="0"/>
              <a:ea typeface="Roboto Slab Medium" pitchFamily="2" charset="0"/>
              <a:cs typeface="Arial" panose="020B0604020202020204" pitchFamily="34" charset="0"/>
            </a:endParaRPr>
          </a:p>
          <a:p>
            <a:pPr marL="342900" lvl="2" indent="-34290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Different algorithms:</a:t>
            </a:r>
          </a:p>
          <a:p>
            <a:pPr marL="606425" lvl="4" indent="-34290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Sequential and batch-wise</a:t>
            </a:r>
          </a:p>
          <a:p>
            <a:pPr lvl="2"/>
            <a:endParaRPr lang="en-GB" sz="1800" dirty="0">
              <a:solidFill>
                <a:schemeClr val="tx1"/>
              </a:solidFill>
              <a:latin typeface="Arial" panose="020B0604020202020204" pitchFamily="34" charset="0"/>
              <a:ea typeface="Roboto Slab Medium" pitchFamily="2" charset="0"/>
              <a:cs typeface="Arial" panose="020B0604020202020204" pitchFamily="34" charset="0"/>
            </a:endParaRPr>
          </a:p>
        </p:txBody>
      </p:sp>
      <p:sp>
        <p:nvSpPr>
          <p:cNvPr id="2" name="Slide Number Placeholder 1">
            <a:extLst>
              <a:ext uri="{FF2B5EF4-FFF2-40B4-BE49-F238E27FC236}">
                <a16:creationId xmlns:a16="http://schemas.microsoft.com/office/drawing/2014/main" id="{2A2F993F-7CD3-C5AC-E820-DCEF1E240AEB}"/>
              </a:ext>
            </a:extLst>
          </p:cNvPr>
          <p:cNvSpPr>
            <a:spLocks noGrp="1"/>
          </p:cNvSpPr>
          <p:nvPr>
            <p:ph type="sldNum" sz="quarter" idx="2"/>
          </p:nvPr>
        </p:nvSpPr>
        <p:spPr/>
        <p:txBody>
          <a:bodyPr/>
          <a:lstStyle/>
          <a:p>
            <a:fld id="{86CB4B4D-7CA3-9044-876B-883B54F8677D}" type="slidenum">
              <a:rPr lang="en-NL" smtClean="0"/>
              <a:t>68</a:t>
            </a:fld>
            <a:endParaRPr lang="en-NL"/>
          </a:p>
        </p:txBody>
      </p:sp>
      <p:sp>
        <p:nvSpPr>
          <p:cNvPr id="7" name="Vertical Text Placeholder 18">
            <a:extLst>
              <a:ext uri="{FF2B5EF4-FFF2-40B4-BE49-F238E27FC236}">
                <a16:creationId xmlns:a16="http://schemas.microsoft.com/office/drawing/2014/main" id="{E8A0572D-37CB-5391-79ED-AA9C026A6C6F}"/>
              </a:ext>
            </a:extLst>
          </p:cNvPr>
          <p:cNvSpPr txBox="1">
            <a:spLocks/>
          </p:cNvSpPr>
          <p:nvPr/>
        </p:nvSpPr>
        <p:spPr>
          <a:xfrm>
            <a:off x="698498" y="718513"/>
            <a:ext cx="10798176" cy="1243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a:buNone/>
            </a:pPr>
            <a:r>
              <a:rPr lang="en-GB" sz="2400" dirty="0">
                <a:latin typeface="Roboto Slab Medium" pitchFamily="2" charset="0"/>
                <a:ea typeface="Roboto Slab Medium" pitchFamily="2" charset="0"/>
              </a:rPr>
              <a:t>“The </a:t>
            </a:r>
            <a:r>
              <a:rPr lang="en-GB" sz="2400" dirty="0">
                <a:solidFill>
                  <a:schemeClr val="accent1">
                    <a:lumMod val="60000"/>
                    <a:lumOff val="40000"/>
                  </a:schemeClr>
                </a:solidFill>
                <a:latin typeface="Roboto Slab Medium" pitchFamily="2" charset="0"/>
                <a:ea typeface="Roboto Slab Medium" pitchFamily="2" charset="0"/>
              </a:rPr>
              <a:t>estimation</a:t>
            </a:r>
            <a:r>
              <a:rPr lang="en-GB" sz="2400" dirty="0">
                <a:latin typeface="Roboto Slab Medium" pitchFamily="2" charset="0"/>
                <a:ea typeface="Roboto Slab Medium" pitchFamily="2" charset="0"/>
              </a:rPr>
              <a:t> of the </a:t>
            </a:r>
            <a:r>
              <a:rPr lang="en-GB" sz="2400" dirty="0">
                <a:solidFill>
                  <a:schemeClr val="accent3">
                    <a:lumMod val="60000"/>
                    <a:lumOff val="40000"/>
                  </a:schemeClr>
                </a:solidFill>
                <a:latin typeface="Roboto Slab Medium" pitchFamily="2" charset="0"/>
                <a:ea typeface="Roboto Slab Medium" pitchFamily="2" charset="0"/>
              </a:rPr>
              <a:t>absolute position and velocity</a:t>
            </a:r>
            <a:r>
              <a:rPr lang="en-GB" sz="2400" dirty="0">
                <a:latin typeface="Roboto Slab Medium" pitchFamily="2" charset="0"/>
                <a:ea typeface="Roboto Slab Medium" pitchFamily="2" charset="0"/>
              </a:rPr>
              <a:t> of at least two spacecraft using only </a:t>
            </a:r>
            <a:r>
              <a:rPr lang="en-GB" sz="2400" dirty="0">
                <a:solidFill>
                  <a:srgbClr val="92D050"/>
                </a:solidFill>
                <a:latin typeface="Roboto Slab Medium" pitchFamily="2" charset="0"/>
                <a:ea typeface="Roboto Slab Medium" pitchFamily="2" charset="0"/>
              </a:rPr>
              <a:t>radiometric inter-satellite observables</a:t>
            </a:r>
            <a:r>
              <a:rPr lang="en-GB" sz="2400" dirty="0">
                <a:latin typeface="Roboto Slab Medium" pitchFamily="2" charset="0"/>
                <a:ea typeface="Roboto Slab Medium" pitchFamily="2" charset="0"/>
              </a:rPr>
              <a:t>.”</a:t>
            </a:r>
          </a:p>
          <a:p>
            <a:endParaRPr lang="nl-NL" dirty="0">
              <a:latin typeface="Roboto Slab Medium" pitchFamily="2" charset="0"/>
              <a:ea typeface="Roboto Slab Medium" pitchFamily="2" charset="0"/>
            </a:endParaRPr>
          </a:p>
        </p:txBody>
      </p:sp>
    </p:spTree>
    <p:extLst>
      <p:ext uri="{BB962C8B-B14F-4D97-AF65-F5344CB8AC3E}">
        <p14:creationId xmlns:p14="http://schemas.microsoft.com/office/powerpoint/2010/main" val="3182487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2F993F-7CD3-C5AC-E820-DCEF1E240AEB}"/>
              </a:ext>
            </a:extLst>
          </p:cNvPr>
          <p:cNvSpPr>
            <a:spLocks noGrp="1"/>
          </p:cNvSpPr>
          <p:nvPr>
            <p:ph type="sldNum" sz="quarter" idx="2"/>
          </p:nvPr>
        </p:nvSpPr>
        <p:spPr/>
        <p:txBody>
          <a:bodyPr/>
          <a:lstStyle/>
          <a:p>
            <a:fld id="{86CB4B4D-7CA3-9044-876B-883B54F8677D}" type="slidenum">
              <a:rPr lang="en-NL" smtClean="0"/>
              <a:t>69</a:t>
            </a:fld>
            <a:endParaRPr lang="en-NL"/>
          </a:p>
        </p:txBody>
      </p:sp>
      <p:sp>
        <p:nvSpPr>
          <p:cNvPr id="7" name="Vertical Text Placeholder 18">
            <a:extLst>
              <a:ext uri="{FF2B5EF4-FFF2-40B4-BE49-F238E27FC236}">
                <a16:creationId xmlns:a16="http://schemas.microsoft.com/office/drawing/2014/main" id="{E8A0572D-37CB-5391-79ED-AA9C026A6C6F}"/>
              </a:ext>
            </a:extLst>
          </p:cNvPr>
          <p:cNvSpPr txBox="1">
            <a:spLocks/>
          </p:cNvSpPr>
          <p:nvPr/>
        </p:nvSpPr>
        <p:spPr>
          <a:xfrm>
            <a:off x="698498" y="718513"/>
            <a:ext cx="10798176" cy="1243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a:buNone/>
            </a:pPr>
            <a:r>
              <a:rPr lang="en-GB" sz="2400" dirty="0">
                <a:latin typeface="Roboto Slab Medium" pitchFamily="2" charset="0"/>
                <a:ea typeface="Roboto Slab Medium" pitchFamily="2" charset="0"/>
              </a:rPr>
              <a:t>“The </a:t>
            </a:r>
            <a:r>
              <a:rPr lang="en-GB" sz="2400" dirty="0">
                <a:solidFill>
                  <a:schemeClr val="accent1">
                    <a:lumMod val="60000"/>
                    <a:lumOff val="40000"/>
                  </a:schemeClr>
                </a:solidFill>
                <a:latin typeface="Roboto Slab Medium" pitchFamily="2" charset="0"/>
                <a:ea typeface="Roboto Slab Medium" pitchFamily="2" charset="0"/>
              </a:rPr>
              <a:t>estimation</a:t>
            </a:r>
            <a:r>
              <a:rPr lang="en-GB" sz="2400" dirty="0">
                <a:latin typeface="Roboto Slab Medium" pitchFamily="2" charset="0"/>
                <a:ea typeface="Roboto Slab Medium" pitchFamily="2" charset="0"/>
              </a:rPr>
              <a:t> of the </a:t>
            </a:r>
            <a:r>
              <a:rPr lang="en-GB" sz="2400" dirty="0">
                <a:solidFill>
                  <a:schemeClr val="accent3">
                    <a:lumMod val="60000"/>
                    <a:lumOff val="40000"/>
                  </a:schemeClr>
                </a:solidFill>
                <a:latin typeface="Roboto Slab Medium" pitchFamily="2" charset="0"/>
                <a:ea typeface="Roboto Slab Medium" pitchFamily="2" charset="0"/>
              </a:rPr>
              <a:t>absolute position and velocity</a:t>
            </a:r>
            <a:r>
              <a:rPr lang="en-GB" sz="2400" dirty="0">
                <a:latin typeface="Roboto Slab Medium" pitchFamily="2" charset="0"/>
                <a:ea typeface="Roboto Slab Medium" pitchFamily="2" charset="0"/>
              </a:rPr>
              <a:t> of at least two spacecraft using only </a:t>
            </a:r>
            <a:r>
              <a:rPr lang="en-GB" sz="2400" dirty="0">
                <a:solidFill>
                  <a:srgbClr val="92D050"/>
                </a:solidFill>
                <a:latin typeface="Roboto Slab Medium" pitchFamily="2" charset="0"/>
                <a:ea typeface="Roboto Slab Medium" pitchFamily="2" charset="0"/>
              </a:rPr>
              <a:t>radiometric inter-satellite observables</a:t>
            </a:r>
            <a:r>
              <a:rPr lang="en-GB" sz="2400" dirty="0">
                <a:latin typeface="Roboto Slab Medium" pitchFamily="2" charset="0"/>
                <a:ea typeface="Roboto Slab Medium" pitchFamily="2" charset="0"/>
              </a:rPr>
              <a:t>.”</a:t>
            </a:r>
          </a:p>
          <a:p>
            <a:endParaRPr lang="nl-NL" dirty="0">
              <a:latin typeface="Roboto Slab Medium" pitchFamily="2" charset="0"/>
              <a:ea typeface="Roboto Slab Medium" pitchFamily="2" charset="0"/>
            </a:endParaRPr>
          </a:p>
        </p:txBody>
      </p:sp>
      <p:pic>
        <p:nvPicPr>
          <p:cNvPr id="9" name="Picture 8" descr="A diagram of measurement&#10;&#10;Description automatically generated">
            <a:extLst>
              <a:ext uri="{FF2B5EF4-FFF2-40B4-BE49-F238E27FC236}">
                <a16:creationId xmlns:a16="http://schemas.microsoft.com/office/drawing/2014/main" id="{949FE1DC-E94E-D125-30A5-5D4D6834F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030" y="2807536"/>
            <a:ext cx="6698643" cy="2322407"/>
          </a:xfrm>
          <a:prstGeom prst="rect">
            <a:avLst/>
          </a:prstGeom>
        </p:spPr>
      </p:pic>
      <p:sp>
        <p:nvSpPr>
          <p:cNvPr id="5" name="Tijdelijke aanduiding voor verticale tekst 10">
            <a:extLst>
              <a:ext uri="{FF2B5EF4-FFF2-40B4-BE49-F238E27FC236}">
                <a16:creationId xmlns:a16="http://schemas.microsoft.com/office/drawing/2014/main" id="{A0B2002B-F5BA-B8A5-F735-B218C33947BB}"/>
              </a:ext>
            </a:extLst>
          </p:cNvPr>
          <p:cNvSpPr txBox="1">
            <a:spLocks/>
          </p:cNvSpPr>
          <p:nvPr/>
        </p:nvSpPr>
        <p:spPr>
          <a:xfrm>
            <a:off x="695326" y="2033436"/>
            <a:ext cx="3852953" cy="4461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lnSpcReduction="10000"/>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lvl="2"/>
            <a:r>
              <a:rPr lang="en-GB" sz="2400">
                <a:solidFill>
                  <a:schemeClr val="accent1">
                    <a:lumMod val="60000"/>
                    <a:lumOff val="40000"/>
                  </a:schemeClr>
                </a:solidFill>
                <a:latin typeface="Roboto Slab Medium" pitchFamily="2" charset="0"/>
                <a:ea typeface="Roboto Slab Medium" pitchFamily="2" charset="0"/>
              </a:rPr>
              <a:t>Batch Least Squares (BLS) estimation algorithm</a:t>
            </a:r>
          </a:p>
          <a:p>
            <a:pPr marL="285750" lvl="2" indent="-285750">
              <a:buFont typeface="Arial" panose="020B0604020202020204" pitchFamily="34" charset="0"/>
              <a:buChar char="•"/>
            </a:pPr>
            <a:r>
              <a:rPr lang="en-GB" sz="1800">
                <a:solidFill>
                  <a:schemeClr val="tx1"/>
                </a:solidFill>
                <a:latin typeface="Arial" panose="020B0604020202020204" pitchFamily="34" charset="0"/>
                <a:ea typeface="Roboto Slab Medium" pitchFamily="2" charset="0"/>
                <a:cs typeface="Arial" panose="020B0604020202020204" pitchFamily="34" charset="0"/>
              </a:rPr>
              <a:t>Measurements obtained in </a:t>
            </a:r>
            <a:r>
              <a:rPr lang="en-GB" sz="1800" b="1" u="sng">
                <a:solidFill>
                  <a:schemeClr val="tx1"/>
                </a:solidFill>
                <a:latin typeface="Arial" panose="020B0604020202020204" pitchFamily="34" charset="0"/>
                <a:ea typeface="Roboto Slab Medium" pitchFamily="2" charset="0"/>
                <a:cs typeface="Arial" panose="020B0604020202020204" pitchFamily="34" charset="0"/>
              </a:rPr>
              <a:t>tracking arcs/batches</a:t>
            </a:r>
          </a:p>
          <a:p>
            <a:pPr marL="285750" lvl="2" indent="-285750">
              <a:buFont typeface="Arial" panose="020B0604020202020204" pitchFamily="34" charset="0"/>
              <a:buChar char="•"/>
            </a:pPr>
            <a:r>
              <a:rPr lang="en-GB" sz="1800">
                <a:solidFill>
                  <a:schemeClr val="tx1"/>
                </a:solidFill>
                <a:latin typeface="Arial" panose="020B0604020202020204" pitchFamily="34" charset="0"/>
                <a:ea typeface="Roboto Slab Medium" pitchFamily="2" charset="0"/>
                <a:cs typeface="Arial" panose="020B0604020202020204" pitchFamily="34" charset="0"/>
              </a:rPr>
              <a:t>Estimation accuracy relies on </a:t>
            </a:r>
            <a:r>
              <a:rPr lang="en-GB" sz="1800" b="1" u="sng">
                <a:solidFill>
                  <a:schemeClr val="tx1"/>
                </a:solidFill>
                <a:latin typeface="Arial" panose="020B0604020202020204" pitchFamily="34" charset="0"/>
                <a:ea typeface="Roboto Slab Medium" pitchFamily="2" charset="0"/>
                <a:cs typeface="Arial" panose="020B0604020202020204" pitchFamily="34" charset="0"/>
              </a:rPr>
              <a:t>observability:</a:t>
            </a:r>
          </a:p>
          <a:p>
            <a:pPr marL="549275" lvl="4" indent="-285750">
              <a:buFont typeface="Arial" panose="020B0604020202020204" pitchFamily="34" charset="0"/>
              <a:buChar char="•"/>
            </a:pPr>
            <a:r>
              <a:rPr lang="en-GB" sz="1800">
                <a:solidFill>
                  <a:schemeClr val="tx1"/>
                </a:solidFill>
                <a:latin typeface="Arial" panose="020B0604020202020204" pitchFamily="34" charset="0"/>
                <a:ea typeface="Roboto Slab Medium" pitchFamily="2" charset="0"/>
                <a:cs typeface="Arial" panose="020B0604020202020204" pitchFamily="34" charset="0"/>
              </a:rPr>
              <a:t>Observable type (range-only)</a:t>
            </a:r>
          </a:p>
          <a:p>
            <a:pPr marL="549275" lvl="4" indent="-285750">
              <a:buFont typeface="Arial" panose="020B0604020202020204" pitchFamily="34" charset="0"/>
              <a:buChar char="•"/>
            </a:pPr>
            <a:r>
              <a:rPr lang="en-GB" sz="1800">
                <a:solidFill>
                  <a:schemeClr val="tx1"/>
                </a:solidFill>
                <a:latin typeface="Arial" panose="020B0604020202020204" pitchFamily="34" charset="0"/>
                <a:ea typeface="Roboto Slab Medium" pitchFamily="2" charset="0"/>
                <a:cs typeface="Arial" panose="020B0604020202020204" pitchFamily="34" charset="0"/>
              </a:rPr>
              <a:t>Relative orbits satellites</a:t>
            </a:r>
          </a:p>
          <a:p>
            <a:pPr marL="549275" lvl="4" indent="-285750">
              <a:buFont typeface="Arial" panose="020B0604020202020204" pitchFamily="34" charset="0"/>
              <a:buChar char="•"/>
            </a:pPr>
            <a:r>
              <a:rPr lang="en-GB" sz="1800">
                <a:solidFill>
                  <a:schemeClr val="tx1"/>
                </a:solidFill>
                <a:latin typeface="Arial" panose="020B0604020202020204" pitchFamily="34" charset="0"/>
                <a:ea typeface="Roboto Slab Medium" pitchFamily="2" charset="0"/>
                <a:cs typeface="Arial" panose="020B0604020202020204" pitchFamily="34" charset="0"/>
              </a:rPr>
              <a:t>Amount of measurements</a:t>
            </a:r>
          </a:p>
          <a:p>
            <a:pPr marL="549275" lvl="4" indent="-285750">
              <a:buFont typeface="Arial" panose="020B0604020202020204" pitchFamily="34" charset="0"/>
              <a:buChar char="•"/>
            </a:pPr>
            <a:r>
              <a:rPr lang="en-GB" sz="1800">
                <a:solidFill>
                  <a:schemeClr val="tx1"/>
                </a:solidFill>
                <a:latin typeface="Arial" panose="020B0604020202020204" pitchFamily="34" charset="0"/>
                <a:ea typeface="Roboto Slab Medium" pitchFamily="2" charset="0"/>
                <a:cs typeface="Arial" panose="020B0604020202020204" pitchFamily="34" charset="0"/>
              </a:rPr>
              <a:t>Initial state information (a-priori covariance)</a:t>
            </a:r>
          </a:p>
          <a:p>
            <a:pPr marL="549275" lvl="4" indent="-285750">
              <a:buFont typeface="Arial" panose="020B0604020202020204" pitchFamily="34" charset="0"/>
              <a:buChar char="•"/>
            </a:pPr>
            <a:r>
              <a:rPr lang="en-GB" sz="1800">
                <a:solidFill>
                  <a:schemeClr val="tx1"/>
                </a:solidFill>
                <a:latin typeface="Arial" panose="020B0604020202020204" pitchFamily="34" charset="0"/>
                <a:ea typeface="Roboto Slab Medium" pitchFamily="2" charset="0"/>
                <a:cs typeface="Arial" panose="020B0604020202020204" pitchFamily="34" charset="0"/>
              </a:rPr>
              <a:t>Degree to which orbit is perturbed by other forces (acceleration asymmetry)</a:t>
            </a:r>
            <a:endParaRPr lang="en-GB" sz="1800" dirty="0">
              <a:solidFill>
                <a:schemeClr val="tx1"/>
              </a:solidFill>
              <a:latin typeface="Arial" panose="020B0604020202020204" pitchFamily="34" charset="0"/>
              <a:ea typeface="Roboto Slab Medium" pitchFamily="2" charset="0"/>
              <a:cs typeface="Arial" panose="020B0604020202020204" pitchFamily="34" charset="0"/>
            </a:endParaRPr>
          </a:p>
        </p:txBody>
      </p:sp>
    </p:spTree>
    <p:extLst>
      <p:ext uri="{BB962C8B-B14F-4D97-AF65-F5344CB8AC3E}">
        <p14:creationId xmlns:p14="http://schemas.microsoft.com/office/powerpoint/2010/main" val="3247831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a:solidFill>
            <a:schemeClr val="accent6">
              <a:lumMod val="75000"/>
            </a:schemeClr>
          </a:solidFill>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8" y="808632"/>
            <a:ext cx="10798175" cy="5229851"/>
          </a:xfrm>
        </p:spPr>
        <p:txBody>
          <a:bodyPr/>
          <a:lstStyle/>
          <a:p>
            <a:pPr marL="0" marR="0" lvl="0" indent="0" algn="ctr" defTabSz="719137" rtl="0" eaLnBrk="1" fontAlgn="auto" latinLnBrk="0" hangingPunct="1">
              <a:lnSpc>
                <a:spcPct val="90000"/>
              </a:lnSpc>
              <a:spcBef>
                <a:spcPts val="1200"/>
              </a:spcBef>
              <a:spcAft>
                <a:spcPts val="0"/>
              </a:spcAft>
              <a:buClrTx/>
              <a:buSzTx/>
              <a:buFontTx/>
              <a:buNone/>
              <a:tabLst/>
              <a:defRPr/>
            </a:pPr>
            <a:r>
              <a:rPr lang="nl-NL" sz="2200" dirty="0">
                <a:latin typeface="Roboto Slab Regular Regular"/>
                <a:sym typeface="Roboto Slab Regular Regular"/>
              </a:rPr>
              <a:t>R</a:t>
            </a:r>
            <a:r>
              <a:rPr kumimoji="0" lang="nl-NL" sz="2200" i="0" u="none" strike="noStrike" kern="0" cap="none" spc="0" normalizeH="0" baseline="0" noProof="0" dirty="0" err="1">
                <a:ln>
                  <a:noFill/>
                </a:ln>
                <a:effectLst/>
                <a:uLnTx/>
                <a:uFillTx/>
                <a:latin typeface="Roboto Slab Regular Regular"/>
                <a:sym typeface="Roboto Slab Regular Regular"/>
              </a:rPr>
              <a:t>esearch</a:t>
            </a:r>
            <a:r>
              <a:rPr kumimoji="0" lang="nl-NL" sz="2200" i="0" u="none" strike="noStrike" kern="0" cap="none" spc="0" normalizeH="0" baseline="0" noProof="0" dirty="0">
                <a:ln>
                  <a:noFill/>
                </a:ln>
                <a:effectLst/>
                <a:uLnTx/>
                <a:uFillTx/>
                <a:latin typeface="Roboto Slab Regular Regular"/>
                <a:sym typeface="Roboto Slab Regular Regular"/>
              </a:rPr>
              <a:t> question</a:t>
            </a:r>
            <a:endParaRPr lang="en-GB" dirty="0">
              <a:latin typeface="Roboto Slab Medium" pitchFamily="2" charset="0"/>
              <a:ea typeface="Roboto Slab Medium" pitchFamily="2" charset="0"/>
            </a:endParaRPr>
          </a:p>
          <a:p>
            <a:r>
              <a:rPr lang="en-GB" dirty="0">
                <a:latin typeface="Roboto Slab Medium" pitchFamily="2" charset="0"/>
                <a:ea typeface="Roboto Slab Medium" pitchFamily="2" charset="0"/>
              </a:rPr>
              <a:t>What is an optimal satellite-to-satellite tracking timing configuration for cislunar orbiters?</a:t>
            </a:r>
            <a:endParaRPr lang="nl-NL"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554782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erticale tekst 10">
            <a:extLst>
              <a:ext uri="{FF2B5EF4-FFF2-40B4-BE49-F238E27FC236}">
                <a16:creationId xmlns:a16="http://schemas.microsoft.com/office/drawing/2014/main" id="{554D41F6-0F09-8167-44C3-7AD78417BC69}"/>
              </a:ext>
            </a:extLst>
          </p:cNvPr>
          <p:cNvSpPr txBox="1">
            <a:spLocks noGrp="1"/>
          </p:cNvSpPr>
          <p:nvPr>
            <p:ph type="body" idx="1"/>
          </p:nvPr>
        </p:nvSpPr>
        <p:spPr>
          <a:xfrm>
            <a:off x="695326" y="2033436"/>
            <a:ext cx="3852953" cy="4461249"/>
          </a:xfrm>
          <a:prstGeom prst="rect">
            <a:avLst/>
          </a:prstGeom>
        </p:spPr>
        <p:txBody>
          <a:bodyPr>
            <a:normAutofit lnSpcReduction="10000"/>
          </a:bodyPr>
          <a:lstStyle/>
          <a:p>
            <a:pPr lvl="2"/>
            <a:r>
              <a:rPr lang="en-GB" sz="2400" dirty="0">
                <a:solidFill>
                  <a:schemeClr val="accent1">
                    <a:lumMod val="60000"/>
                    <a:lumOff val="40000"/>
                  </a:schemeClr>
                </a:solidFill>
                <a:latin typeface="Roboto Slab Medium" pitchFamily="2" charset="0"/>
                <a:ea typeface="Roboto Slab Medium" pitchFamily="2" charset="0"/>
              </a:rPr>
              <a:t>Batch Least Squares (BLS) estimation algorithm</a:t>
            </a:r>
          </a:p>
          <a:p>
            <a:pPr marL="285750" lvl="2"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Measurements obtained in </a:t>
            </a:r>
            <a:r>
              <a:rPr lang="en-GB" sz="1800" b="1" u="sng" dirty="0">
                <a:solidFill>
                  <a:schemeClr val="tx1"/>
                </a:solidFill>
                <a:latin typeface="Arial" panose="020B0604020202020204" pitchFamily="34" charset="0"/>
                <a:ea typeface="Roboto Slab Medium" pitchFamily="2" charset="0"/>
                <a:cs typeface="Arial" panose="020B0604020202020204" pitchFamily="34" charset="0"/>
              </a:rPr>
              <a:t>tracking arcs/batches</a:t>
            </a:r>
          </a:p>
          <a:p>
            <a:pPr marL="285750" lvl="2"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Estimation accuracy relies on </a:t>
            </a:r>
            <a:r>
              <a:rPr lang="en-GB" sz="1800" b="1" u="sng" dirty="0">
                <a:solidFill>
                  <a:schemeClr val="tx1"/>
                </a:solidFill>
                <a:latin typeface="Arial" panose="020B0604020202020204" pitchFamily="34" charset="0"/>
                <a:ea typeface="Roboto Slab Medium" pitchFamily="2" charset="0"/>
                <a:cs typeface="Arial" panose="020B0604020202020204" pitchFamily="34" charset="0"/>
              </a:rPr>
              <a:t>observability:</a:t>
            </a:r>
          </a:p>
          <a:p>
            <a:pPr marL="549275" lvl="4"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Observable type (range-only)</a:t>
            </a:r>
          </a:p>
          <a:p>
            <a:pPr marL="549275" lvl="4"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Relative orbits satellites</a:t>
            </a:r>
          </a:p>
          <a:p>
            <a:pPr marL="549275" lvl="4"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Amount of measurements</a:t>
            </a:r>
          </a:p>
          <a:p>
            <a:pPr marL="549275" lvl="4"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Initial state information (a-priori covariance)</a:t>
            </a:r>
          </a:p>
          <a:p>
            <a:pPr marL="549275" lvl="4"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Degree to which orbit is perturbed by other forces (acceleration asymmetry)</a:t>
            </a:r>
          </a:p>
        </p:txBody>
      </p:sp>
      <p:sp>
        <p:nvSpPr>
          <p:cNvPr id="2" name="Slide Number Placeholder 1">
            <a:extLst>
              <a:ext uri="{FF2B5EF4-FFF2-40B4-BE49-F238E27FC236}">
                <a16:creationId xmlns:a16="http://schemas.microsoft.com/office/drawing/2014/main" id="{2A2F993F-7CD3-C5AC-E820-DCEF1E240AEB}"/>
              </a:ext>
            </a:extLst>
          </p:cNvPr>
          <p:cNvSpPr>
            <a:spLocks noGrp="1"/>
          </p:cNvSpPr>
          <p:nvPr>
            <p:ph type="sldNum" sz="quarter" idx="2"/>
          </p:nvPr>
        </p:nvSpPr>
        <p:spPr/>
        <p:txBody>
          <a:bodyPr/>
          <a:lstStyle/>
          <a:p>
            <a:fld id="{86CB4B4D-7CA3-9044-876B-883B54F8677D}" type="slidenum">
              <a:rPr lang="en-NL" smtClean="0"/>
              <a:t>70</a:t>
            </a:fld>
            <a:endParaRPr lang="en-NL"/>
          </a:p>
        </p:txBody>
      </p:sp>
      <p:sp>
        <p:nvSpPr>
          <p:cNvPr id="7" name="Vertical Text Placeholder 18">
            <a:extLst>
              <a:ext uri="{FF2B5EF4-FFF2-40B4-BE49-F238E27FC236}">
                <a16:creationId xmlns:a16="http://schemas.microsoft.com/office/drawing/2014/main" id="{E8A0572D-37CB-5391-79ED-AA9C026A6C6F}"/>
              </a:ext>
            </a:extLst>
          </p:cNvPr>
          <p:cNvSpPr txBox="1">
            <a:spLocks/>
          </p:cNvSpPr>
          <p:nvPr/>
        </p:nvSpPr>
        <p:spPr>
          <a:xfrm>
            <a:off x="698498" y="718513"/>
            <a:ext cx="10798176" cy="1243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a:buNone/>
            </a:pPr>
            <a:r>
              <a:rPr lang="en-GB" sz="2400" dirty="0">
                <a:latin typeface="Roboto Slab Medium" pitchFamily="2" charset="0"/>
                <a:ea typeface="Roboto Slab Medium" pitchFamily="2" charset="0"/>
              </a:rPr>
              <a:t>“The </a:t>
            </a:r>
            <a:r>
              <a:rPr lang="en-GB" sz="2400" dirty="0">
                <a:solidFill>
                  <a:schemeClr val="accent1">
                    <a:lumMod val="60000"/>
                    <a:lumOff val="40000"/>
                  </a:schemeClr>
                </a:solidFill>
                <a:latin typeface="Roboto Slab Medium" pitchFamily="2" charset="0"/>
                <a:ea typeface="Roboto Slab Medium" pitchFamily="2" charset="0"/>
              </a:rPr>
              <a:t>estimation</a:t>
            </a:r>
            <a:r>
              <a:rPr lang="en-GB" sz="2400" dirty="0">
                <a:latin typeface="Roboto Slab Medium" pitchFamily="2" charset="0"/>
                <a:ea typeface="Roboto Slab Medium" pitchFamily="2" charset="0"/>
              </a:rPr>
              <a:t> of the </a:t>
            </a:r>
            <a:r>
              <a:rPr lang="en-GB" sz="2400" dirty="0">
                <a:solidFill>
                  <a:schemeClr val="accent3">
                    <a:lumMod val="60000"/>
                    <a:lumOff val="40000"/>
                  </a:schemeClr>
                </a:solidFill>
                <a:latin typeface="Roboto Slab Medium" pitchFamily="2" charset="0"/>
                <a:ea typeface="Roboto Slab Medium" pitchFamily="2" charset="0"/>
              </a:rPr>
              <a:t>absolute position and velocity</a:t>
            </a:r>
            <a:r>
              <a:rPr lang="en-GB" sz="2400" dirty="0">
                <a:latin typeface="Roboto Slab Medium" pitchFamily="2" charset="0"/>
                <a:ea typeface="Roboto Slab Medium" pitchFamily="2" charset="0"/>
              </a:rPr>
              <a:t> of at least two spacecraft using only </a:t>
            </a:r>
            <a:r>
              <a:rPr lang="en-GB" sz="2400" dirty="0">
                <a:solidFill>
                  <a:srgbClr val="92D050"/>
                </a:solidFill>
                <a:latin typeface="Roboto Slab Medium" pitchFamily="2" charset="0"/>
                <a:ea typeface="Roboto Slab Medium" pitchFamily="2" charset="0"/>
              </a:rPr>
              <a:t>radiometric inter-satellite observables</a:t>
            </a:r>
            <a:r>
              <a:rPr lang="en-GB" sz="2400" dirty="0">
                <a:latin typeface="Roboto Slab Medium" pitchFamily="2" charset="0"/>
                <a:ea typeface="Roboto Slab Medium" pitchFamily="2" charset="0"/>
              </a:rPr>
              <a:t>.”</a:t>
            </a:r>
          </a:p>
          <a:p>
            <a:endParaRPr lang="nl-NL" dirty="0">
              <a:latin typeface="Roboto Slab Medium" pitchFamily="2" charset="0"/>
              <a:ea typeface="Roboto Slab Medium" pitchFamily="2" charset="0"/>
            </a:endParaRPr>
          </a:p>
        </p:txBody>
      </p:sp>
      <p:pic>
        <p:nvPicPr>
          <p:cNvPr id="3" name="Picture 2">
            <a:extLst>
              <a:ext uri="{FF2B5EF4-FFF2-40B4-BE49-F238E27FC236}">
                <a16:creationId xmlns:a16="http://schemas.microsoft.com/office/drawing/2014/main" id="{AB9DA003-531F-8F61-3432-F7BD7BEE3889}"/>
              </a:ext>
            </a:extLst>
          </p:cNvPr>
          <p:cNvPicPr>
            <a:picLocks noChangeAspect="1"/>
          </p:cNvPicPr>
          <p:nvPr/>
        </p:nvPicPr>
        <p:blipFill>
          <a:blip r:embed="rId3"/>
          <a:stretch>
            <a:fillRect/>
          </a:stretch>
        </p:blipFill>
        <p:spPr>
          <a:xfrm>
            <a:off x="7164020" y="4872904"/>
            <a:ext cx="2105026" cy="1266583"/>
          </a:xfrm>
          <a:prstGeom prst="rect">
            <a:avLst/>
          </a:prstGeom>
        </p:spPr>
      </p:pic>
      <p:pic>
        <p:nvPicPr>
          <p:cNvPr id="5" name="Picture 4">
            <a:extLst>
              <a:ext uri="{FF2B5EF4-FFF2-40B4-BE49-F238E27FC236}">
                <a16:creationId xmlns:a16="http://schemas.microsoft.com/office/drawing/2014/main" id="{068E6AA4-8473-7871-55C4-674B3DAF18DB}"/>
              </a:ext>
            </a:extLst>
          </p:cNvPr>
          <p:cNvPicPr>
            <a:picLocks noChangeAspect="1"/>
          </p:cNvPicPr>
          <p:nvPr/>
        </p:nvPicPr>
        <p:blipFill>
          <a:blip r:embed="rId4"/>
          <a:stretch>
            <a:fillRect/>
          </a:stretch>
        </p:blipFill>
        <p:spPr>
          <a:xfrm>
            <a:off x="4724825" y="2533880"/>
            <a:ext cx="6945437" cy="1266582"/>
          </a:xfrm>
          <a:prstGeom prst="rect">
            <a:avLst/>
          </a:prstGeom>
        </p:spPr>
      </p:pic>
      <p:pic>
        <p:nvPicPr>
          <p:cNvPr id="9" name="Picture 8">
            <a:extLst>
              <a:ext uri="{FF2B5EF4-FFF2-40B4-BE49-F238E27FC236}">
                <a16:creationId xmlns:a16="http://schemas.microsoft.com/office/drawing/2014/main" id="{106C1B22-75FC-930F-6ABB-51EFB1E65BD8}"/>
              </a:ext>
            </a:extLst>
          </p:cNvPr>
          <p:cNvPicPr>
            <a:picLocks noChangeAspect="1"/>
          </p:cNvPicPr>
          <p:nvPr/>
        </p:nvPicPr>
        <p:blipFill rotWithShape="1">
          <a:blip r:embed="rId5"/>
          <a:srcRect t="41764"/>
          <a:stretch/>
        </p:blipFill>
        <p:spPr>
          <a:xfrm>
            <a:off x="1750269" y="8068714"/>
            <a:ext cx="4433726" cy="773704"/>
          </a:xfrm>
          <a:prstGeom prst="rect">
            <a:avLst/>
          </a:prstGeom>
        </p:spPr>
      </p:pic>
      <p:pic>
        <p:nvPicPr>
          <p:cNvPr id="10" name="Picture 9">
            <a:extLst>
              <a:ext uri="{FF2B5EF4-FFF2-40B4-BE49-F238E27FC236}">
                <a16:creationId xmlns:a16="http://schemas.microsoft.com/office/drawing/2014/main" id="{6D8FE65A-979C-6777-DB9A-B404F32AD09A}"/>
              </a:ext>
            </a:extLst>
          </p:cNvPr>
          <p:cNvPicPr>
            <a:picLocks noChangeAspect="1"/>
          </p:cNvPicPr>
          <p:nvPr/>
        </p:nvPicPr>
        <p:blipFill>
          <a:blip r:embed="rId6"/>
          <a:stretch>
            <a:fillRect/>
          </a:stretch>
        </p:blipFill>
        <p:spPr>
          <a:xfrm>
            <a:off x="1712169" y="7211929"/>
            <a:ext cx="6849915" cy="918891"/>
          </a:xfrm>
          <a:prstGeom prst="rect">
            <a:avLst/>
          </a:prstGeom>
        </p:spPr>
      </p:pic>
    </p:spTree>
    <p:extLst>
      <p:ext uri="{BB962C8B-B14F-4D97-AF65-F5344CB8AC3E}">
        <p14:creationId xmlns:p14="http://schemas.microsoft.com/office/powerpoint/2010/main" val="2813640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2DF5B-0F19-7994-7F47-4370B3599821}"/>
            </a:ext>
          </a:extLst>
        </p:cNvPr>
        <p:cNvGrpSpPr/>
        <p:nvPr/>
      </p:nvGrpSpPr>
      <p:grpSpPr>
        <a:xfrm>
          <a:off x="0" y="0"/>
          <a:ext cx="0" cy="0"/>
          <a:chOff x="0" y="0"/>
          <a:chExt cx="0" cy="0"/>
        </a:xfrm>
      </p:grpSpPr>
      <p:sp>
        <p:nvSpPr>
          <p:cNvPr id="4" name="Tijdelijke aanduiding voor verticale tekst 10">
            <a:extLst>
              <a:ext uri="{FF2B5EF4-FFF2-40B4-BE49-F238E27FC236}">
                <a16:creationId xmlns:a16="http://schemas.microsoft.com/office/drawing/2014/main" id="{B2580E12-2713-52E9-2CF5-67FD50167F4A}"/>
              </a:ext>
            </a:extLst>
          </p:cNvPr>
          <p:cNvSpPr txBox="1">
            <a:spLocks noGrp="1"/>
          </p:cNvSpPr>
          <p:nvPr>
            <p:ph type="body" idx="1"/>
          </p:nvPr>
        </p:nvSpPr>
        <p:spPr>
          <a:xfrm>
            <a:off x="695326" y="2033436"/>
            <a:ext cx="3852953" cy="4461249"/>
          </a:xfrm>
          <a:prstGeom prst="rect">
            <a:avLst/>
          </a:prstGeom>
        </p:spPr>
        <p:txBody>
          <a:bodyPr>
            <a:normAutofit lnSpcReduction="10000"/>
          </a:bodyPr>
          <a:lstStyle/>
          <a:p>
            <a:pPr lvl="2"/>
            <a:r>
              <a:rPr lang="en-GB" sz="2400" dirty="0">
                <a:solidFill>
                  <a:schemeClr val="accent1">
                    <a:lumMod val="60000"/>
                    <a:lumOff val="40000"/>
                  </a:schemeClr>
                </a:solidFill>
                <a:latin typeface="Roboto Slab Medium" pitchFamily="2" charset="0"/>
                <a:ea typeface="Roboto Slab Medium" pitchFamily="2" charset="0"/>
              </a:rPr>
              <a:t>Batch Least Squares (BLS) estimation algorithm</a:t>
            </a:r>
          </a:p>
          <a:p>
            <a:pPr marL="285750" lvl="2"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Measurements obtained in </a:t>
            </a:r>
            <a:r>
              <a:rPr lang="en-GB" sz="1800" b="1" u="sng" dirty="0">
                <a:solidFill>
                  <a:schemeClr val="tx1"/>
                </a:solidFill>
                <a:latin typeface="Arial" panose="020B0604020202020204" pitchFamily="34" charset="0"/>
                <a:ea typeface="Roboto Slab Medium" pitchFamily="2" charset="0"/>
                <a:cs typeface="Arial" panose="020B0604020202020204" pitchFamily="34" charset="0"/>
              </a:rPr>
              <a:t>tracking arcs/batches</a:t>
            </a:r>
          </a:p>
          <a:p>
            <a:pPr marL="285750" lvl="2"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Estimation accuracy relies on </a:t>
            </a:r>
            <a:r>
              <a:rPr lang="en-GB" sz="1800" b="1" u="sng" dirty="0">
                <a:solidFill>
                  <a:schemeClr val="tx1"/>
                </a:solidFill>
                <a:latin typeface="Arial" panose="020B0604020202020204" pitchFamily="34" charset="0"/>
                <a:ea typeface="Roboto Slab Medium" pitchFamily="2" charset="0"/>
                <a:cs typeface="Arial" panose="020B0604020202020204" pitchFamily="34" charset="0"/>
              </a:rPr>
              <a:t>observability:</a:t>
            </a:r>
          </a:p>
          <a:p>
            <a:pPr marL="549275" lvl="4"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Observable type (range-only)</a:t>
            </a:r>
          </a:p>
          <a:p>
            <a:pPr marL="549275" lvl="4"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Relative orbits satellites</a:t>
            </a:r>
          </a:p>
          <a:p>
            <a:pPr marL="549275" lvl="4"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Amount of measurements</a:t>
            </a:r>
          </a:p>
          <a:p>
            <a:pPr marL="549275" lvl="4"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Initial state information (a-priori covariance)</a:t>
            </a:r>
          </a:p>
          <a:p>
            <a:pPr marL="549275" lvl="4"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Degree to which orbit is perturbed by other forces (acceleration asymmetry)</a:t>
            </a:r>
          </a:p>
        </p:txBody>
      </p:sp>
      <p:sp>
        <p:nvSpPr>
          <p:cNvPr id="2" name="Slide Number Placeholder 1">
            <a:extLst>
              <a:ext uri="{FF2B5EF4-FFF2-40B4-BE49-F238E27FC236}">
                <a16:creationId xmlns:a16="http://schemas.microsoft.com/office/drawing/2014/main" id="{982DEBD1-E985-825A-12D6-24CDEDD6C8FC}"/>
              </a:ext>
            </a:extLst>
          </p:cNvPr>
          <p:cNvSpPr>
            <a:spLocks noGrp="1"/>
          </p:cNvSpPr>
          <p:nvPr>
            <p:ph type="sldNum" sz="quarter" idx="2"/>
          </p:nvPr>
        </p:nvSpPr>
        <p:spPr/>
        <p:txBody>
          <a:bodyPr/>
          <a:lstStyle/>
          <a:p>
            <a:fld id="{86CB4B4D-7CA3-9044-876B-883B54F8677D}" type="slidenum">
              <a:rPr lang="en-NL" smtClean="0"/>
              <a:t>71</a:t>
            </a:fld>
            <a:endParaRPr lang="en-NL"/>
          </a:p>
        </p:txBody>
      </p:sp>
      <p:sp>
        <p:nvSpPr>
          <p:cNvPr id="7" name="Vertical Text Placeholder 18">
            <a:extLst>
              <a:ext uri="{FF2B5EF4-FFF2-40B4-BE49-F238E27FC236}">
                <a16:creationId xmlns:a16="http://schemas.microsoft.com/office/drawing/2014/main" id="{BD0B3E24-873B-33DA-B04D-7CF456B4FB98}"/>
              </a:ext>
            </a:extLst>
          </p:cNvPr>
          <p:cNvSpPr txBox="1">
            <a:spLocks/>
          </p:cNvSpPr>
          <p:nvPr/>
        </p:nvSpPr>
        <p:spPr>
          <a:xfrm>
            <a:off x="698498" y="718513"/>
            <a:ext cx="10798176" cy="1243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a:buNone/>
            </a:pPr>
            <a:r>
              <a:rPr lang="en-GB" sz="2400" dirty="0">
                <a:latin typeface="Roboto Slab Medium" pitchFamily="2" charset="0"/>
                <a:ea typeface="Roboto Slab Medium" pitchFamily="2" charset="0"/>
              </a:rPr>
              <a:t>“The </a:t>
            </a:r>
            <a:r>
              <a:rPr lang="en-GB" sz="2400" dirty="0">
                <a:solidFill>
                  <a:schemeClr val="accent1">
                    <a:lumMod val="60000"/>
                    <a:lumOff val="40000"/>
                  </a:schemeClr>
                </a:solidFill>
                <a:latin typeface="Roboto Slab Medium" pitchFamily="2" charset="0"/>
                <a:ea typeface="Roboto Slab Medium" pitchFamily="2" charset="0"/>
              </a:rPr>
              <a:t>estimation</a:t>
            </a:r>
            <a:r>
              <a:rPr lang="en-GB" sz="2400" dirty="0">
                <a:latin typeface="Roboto Slab Medium" pitchFamily="2" charset="0"/>
                <a:ea typeface="Roboto Slab Medium" pitchFamily="2" charset="0"/>
              </a:rPr>
              <a:t> of the </a:t>
            </a:r>
            <a:r>
              <a:rPr lang="en-GB" sz="2400" dirty="0">
                <a:solidFill>
                  <a:schemeClr val="accent3">
                    <a:lumMod val="60000"/>
                    <a:lumOff val="40000"/>
                  </a:schemeClr>
                </a:solidFill>
                <a:latin typeface="Roboto Slab Medium" pitchFamily="2" charset="0"/>
                <a:ea typeface="Roboto Slab Medium" pitchFamily="2" charset="0"/>
              </a:rPr>
              <a:t>absolute position and velocity</a:t>
            </a:r>
            <a:r>
              <a:rPr lang="en-GB" sz="2400" dirty="0">
                <a:latin typeface="Roboto Slab Medium" pitchFamily="2" charset="0"/>
                <a:ea typeface="Roboto Slab Medium" pitchFamily="2" charset="0"/>
              </a:rPr>
              <a:t> of at least two spacecraft using only </a:t>
            </a:r>
            <a:r>
              <a:rPr lang="en-GB" sz="2400" dirty="0">
                <a:solidFill>
                  <a:srgbClr val="92D050"/>
                </a:solidFill>
                <a:latin typeface="Roboto Slab Medium" pitchFamily="2" charset="0"/>
                <a:ea typeface="Roboto Slab Medium" pitchFamily="2" charset="0"/>
              </a:rPr>
              <a:t>radiometric inter-satellite observables</a:t>
            </a:r>
            <a:r>
              <a:rPr lang="en-GB" sz="2400" dirty="0">
                <a:latin typeface="Roboto Slab Medium" pitchFamily="2" charset="0"/>
                <a:ea typeface="Roboto Slab Medium" pitchFamily="2" charset="0"/>
              </a:rPr>
              <a:t>.”</a:t>
            </a:r>
          </a:p>
          <a:p>
            <a:endParaRPr lang="nl-NL" dirty="0">
              <a:latin typeface="Roboto Slab Medium" pitchFamily="2" charset="0"/>
              <a:ea typeface="Roboto Slab Medium" pitchFamily="2" charset="0"/>
            </a:endParaRPr>
          </a:p>
        </p:txBody>
      </p:sp>
      <p:pic>
        <p:nvPicPr>
          <p:cNvPr id="6" name="Picture 5" descr="A diagram of a diagram&#10;&#10;Description automatically generated">
            <a:extLst>
              <a:ext uri="{FF2B5EF4-FFF2-40B4-BE49-F238E27FC236}">
                <a16:creationId xmlns:a16="http://schemas.microsoft.com/office/drawing/2014/main" id="{DA4EBB3F-308D-75B8-45E1-010460221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880" y="2033436"/>
            <a:ext cx="4794921" cy="4047662"/>
          </a:xfrm>
          <a:prstGeom prst="rect">
            <a:avLst/>
          </a:prstGeom>
        </p:spPr>
      </p:pic>
    </p:spTree>
    <p:extLst>
      <p:ext uri="{BB962C8B-B14F-4D97-AF65-F5344CB8AC3E}">
        <p14:creationId xmlns:p14="http://schemas.microsoft.com/office/powerpoint/2010/main" val="3674034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8" name="Tijdelijke aanduiding voor verticale tekst 10"/>
          <p:cNvSpPr txBox="1">
            <a:spLocks noGrp="1"/>
          </p:cNvSpPr>
          <p:nvPr>
            <p:ph type="body" idx="1"/>
          </p:nvPr>
        </p:nvSpPr>
        <p:spPr>
          <a:xfrm>
            <a:off x="698499" y="2312894"/>
            <a:ext cx="10591286" cy="3635470"/>
          </a:xfrm>
          <a:prstGeom prst="rect">
            <a:avLst/>
          </a:prstGeom>
        </p:spPr>
        <p:txBody>
          <a:bodyPr>
            <a:normAutofit/>
          </a:bodyPr>
          <a:lstStyle/>
          <a:p>
            <a:pPr lvl="2"/>
            <a:r>
              <a:rPr lang="en-GB" sz="2400" dirty="0">
                <a:solidFill>
                  <a:schemeClr val="accent3">
                    <a:lumMod val="60000"/>
                    <a:lumOff val="40000"/>
                  </a:schemeClr>
                </a:solidFill>
                <a:latin typeface="Roboto Slab Medium" pitchFamily="2" charset="0"/>
                <a:ea typeface="Roboto Slab Medium" pitchFamily="2" charset="0"/>
              </a:rPr>
              <a:t>Absolute position and velocity</a:t>
            </a:r>
            <a:r>
              <a:rPr lang="en-GB" sz="2400" dirty="0">
                <a:latin typeface="Roboto Slab Medium" pitchFamily="2" charset="0"/>
                <a:ea typeface="Roboto Slab Medium" pitchFamily="2" charset="0"/>
              </a:rPr>
              <a:t> </a:t>
            </a:r>
            <a:r>
              <a:rPr lang="en-GB" sz="2400" dirty="0">
                <a:solidFill>
                  <a:schemeClr val="accent1">
                    <a:lumMod val="60000"/>
                    <a:lumOff val="40000"/>
                  </a:schemeClr>
                </a:solidFill>
                <a:latin typeface="Roboto Slab Medium" pitchFamily="2" charset="0"/>
                <a:ea typeface="Roboto Slab Medium" pitchFamily="2" charset="0"/>
              </a:rPr>
              <a:t>:</a:t>
            </a:r>
          </a:p>
          <a:p>
            <a:pPr marL="342900" lvl="2" indent="-34290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Position and velocity </a:t>
            </a:r>
            <a:r>
              <a:rPr lang="en-GB" sz="1800" dirty="0" err="1">
                <a:solidFill>
                  <a:schemeClr val="tx1"/>
                </a:solidFill>
                <a:latin typeface="Arial" panose="020B0604020202020204" pitchFamily="34" charset="0"/>
                <a:ea typeface="Roboto Slab Medium" pitchFamily="2" charset="0"/>
                <a:cs typeface="Arial" panose="020B0604020202020204" pitchFamily="34" charset="0"/>
              </a:rPr>
              <a:t>w.r.t.</a:t>
            </a:r>
            <a:r>
              <a:rPr lang="en-GB" sz="1800" dirty="0">
                <a:solidFill>
                  <a:schemeClr val="tx1"/>
                </a:solidFill>
                <a:latin typeface="Arial" panose="020B0604020202020204" pitchFamily="34" charset="0"/>
                <a:ea typeface="Roboto Slab Medium" pitchFamily="2" charset="0"/>
                <a:cs typeface="Arial" panose="020B0604020202020204" pitchFamily="34" charset="0"/>
              </a:rPr>
              <a:t> a central body (Earth)</a:t>
            </a:r>
          </a:p>
          <a:p>
            <a:pPr marL="342900" lvl="2" indent="-34290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Not all </a:t>
            </a:r>
            <a:r>
              <a:rPr lang="en-GB" sz="1800" dirty="0">
                <a:solidFill>
                  <a:srgbClr val="92D050"/>
                </a:solidFill>
                <a:latin typeface="Arial" panose="020B0604020202020204" pitchFamily="34" charset="0"/>
                <a:ea typeface="Roboto Slab Medium" pitchFamily="2" charset="0"/>
                <a:cs typeface="Arial" panose="020B0604020202020204" pitchFamily="34" charset="0"/>
              </a:rPr>
              <a:t>observations</a:t>
            </a:r>
            <a:r>
              <a:rPr lang="en-GB" sz="1800" dirty="0">
                <a:solidFill>
                  <a:schemeClr val="tx1"/>
                </a:solidFill>
                <a:latin typeface="Arial" panose="020B0604020202020204" pitchFamily="34" charset="0"/>
                <a:ea typeface="Roboto Slab Medium" pitchFamily="2" charset="0"/>
                <a:cs typeface="Arial" panose="020B0604020202020204" pitchFamily="34" charset="0"/>
              </a:rPr>
              <a:t> can provide absolute information</a:t>
            </a:r>
          </a:p>
          <a:p>
            <a:pPr marL="606425" lvl="4" indent="-34290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Depends on concept of </a:t>
            </a:r>
            <a:r>
              <a:rPr lang="en-GB" sz="1800" b="1" u="sng" dirty="0">
                <a:solidFill>
                  <a:schemeClr val="tx1"/>
                </a:solidFill>
                <a:latin typeface="Arial" panose="020B0604020202020204" pitchFamily="34" charset="0"/>
                <a:ea typeface="Roboto Slab Medium" pitchFamily="2" charset="0"/>
                <a:cs typeface="Arial" panose="020B0604020202020204" pitchFamily="34" charset="0"/>
              </a:rPr>
              <a:t>observability</a:t>
            </a:r>
            <a:r>
              <a:rPr lang="en-GB" sz="1800" dirty="0">
                <a:solidFill>
                  <a:schemeClr val="tx1"/>
                </a:solidFill>
                <a:latin typeface="Arial" panose="020B0604020202020204" pitchFamily="34" charset="0"/>
                <a:ea typeface="Roboto Slab Medium" pitchFamily="2" charset="0"/>
                <a:cs typeface="Arial" panose="020B0604020202020204" pitchFamily="34" charset="0"/>
              </a:rPr>
              <a:t> state </a:t>
            </a:r>
            <a:r>
              <a:rPr lang="en-GB" sz="1800" dirty="0">
                <a:solidFill>
                  <a:schemeClr val="accent1">
                    <a:lumMod val="60000"/>
                    <a:lumOff val="40000"/>
                  </a:schemeClr>
                </a:solidFill>
                <a:latin typeface="Arial" panose="020B0604020202020204" pitchFamily="34" charset="0"/>
                <a:ea typeface="Roboto Slab Medium" pitchFamily="2" charset="0"/>
                <a:cs typeface="Arial" panose="020B0604020202020204" pitchFamily="34" charset="0"/>
              </a:rPr>
              <a:t>estimation</a:t>
            </a:r>
            <a:r>
              <a:rPr lang="en-GB" sz="1800" dirty="0">
                <a:solidFill>
                  <a:schemeClr val="tx1"/>
                </a:solidFill>
                <a:latin typeface="Arial" panose="020B0604020202020204" pitchFamily="34" charset="0"/>
                <a:ea typeface="Roboto Slab Medium" pitchFamily="2" charset="0"/>
                <a:cs typeface="Arial" panose="020B0604020202020204" pitchFamily="34" charset="0"/>
              </a:rPr>
              <a:t> process</a:t>
            </a:r>
          </a:p>
          <a:p>
            <a:pPr marL="606425" lvl="4" indent="-342900">
              <a:buFont typeface="Arial" panose="020B0604020202020204" pitchFamily="34" charset="0"/>
              <a:buChar char="•"/>
            </a:pPr>
            <a:endParaRPr lang="en-GB" sz="1800" dirty="0">
              <a:solidFill>
                <a:schemeClr val="tx1"/>
              </a:solidFill>
              <a:latin typeface="Arial" panose="020B0604020202020204" pitchFamily="34" charset="0"/>
              <a:ea typeface="Roboto Slab Medium" pitchFamily="2" charset="0"/>
              <a:cs typeface="Arial" panose="020B0604020202020204" pitchFamily="34" charset="0"/>
            </a:endParaRPr>
          </a:p>
        </p:txBody>
      </p:sp>
      <p:sp>
        <p:nvSpPr>
          <p:cNvPr id="2" name="Slide Number Placeholder 1">
            <a:extLst>
              <a:ext uri="{FF2B5EF4-FFF2-40B4-BE49-F238E27FC236}">
                <a16:creationId xmlns:a16="http://schemas.microsoft.com/office/drawing/2014/main" id="{2A2F993F-7CD3-C5AC-E820-DCEF1E240AEB}"/>
              </a:ext>
            </a:extLst>
          </p:cNvPr>
          <p:cNvSpPr>
            <a:spLocks noGrp="1"/>
          </p:cNvSpPr>
          <p:nvPr>
            <p:ph type="sldNum" sz="quarter" idx="2"/>
          </p:nvPr>
        </p:nvSpPr>
        <p:spPr/>
        <p:txBody>
          <a:bodyPr/>
          <a:lstStyle/>
          <a:p>
            <a:fld id="{86CB4B4D-7CA3-9044-876B-883B54F8677D}" type="slidenum">
              <a:rPr lang="en-NL" smtClean="0"/>
              <a:t>72</a:t>
            </a:fld>
            <a:endParaRPr lang="en-NL"/>
          </a:p>
        </p:txBody>
      </p:sp>
      <p:sp>
        <p:nvSpPr>
          <p:cNvPr id="7" name="Vertical Text Placeholder 18">
            <a:extLst>
              <a:ext uri="{FF2B5EF4-FFF2-40B4-BE49-F238E27FC236}">
                <a16:creationId xmlns:a16="http://schemas.microsoft.com/office/drawing/2014/main" id="{E8A0572D-37CB-5391-79ED-AA9C026A6C6F}"/>
              </a:ext>
            </a:extLst>
          </p:cNvPr>
          <p:cNvSpPr txBox="1">
            <a:spLocks/>
          </p:cNvSpPr>
          <p:nvPr/>
        </p:nvSpPr>
        <p:spPr>
          <a:xfrm>
            <a:off x="698498" y="718513"/>
            <a:ext cx="10798176" cy="1243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a:buNone/>
            </a:pPr>
            <a:r>
              <a:rPr lang="en-GB" sz="2400" dirty="0">
                <a:latin typeface="Roboto Slab Medium" pitchFamily="2" charset="0"/>
                <a:ea typeface="Roboto Slab Medium" pitchFamily="2" charset="0"/>
              </a:rPr>
              <a:t>“The </a:t>
            </a:r>
            <a:r>
              <a:rPr lang="en-GB" sz="2400" dirty="0">
                <a:solidFill>
                  <a:schemeClr val="accent1">
                    <a:lumMod val="60000"/>
                    <a:lumOff val="40000"/>
                  </a:schemeClr>
                </a:solidFill>
                <a:latin typeface="Roboto Slab Medium" pitchFamily="2" charset="0"/>
                <a:ea typeface="Roboto Slab Medium" pitchFamily="2" charset="0"/>
              </a:rPr>
              <a:t>estimation</a:t>
            </a:r>
            <a:r>
              <a:rPr lang="en-GB" sz="2400" dirty="0">
                <a:latin typeface="Roboto Slab Medium" pitchFamily="2" charset="0"/>
                <a:ea typeface="Roboto Slab Medium" pitchFamily="2" charset="0"/>
              </a:rPr>
              <a:t> of the </a:t>
            </a:r>
            <a:r>
              <a:rPr lang="en-GB" sz="2400" dirty="0">
                <a:solidFill>
                  <a:schemeClr val="accent3">
                    <a:lumMod val="60000"/>
                    <a:lumOff val="40000"/>
                  </a:schemeClr>
                </a:solidFill>
                <a:latin typeface="Roboto Slab Medium" pitchFamily="2" charset="0"/>
                <a:ea typeface="Roboto Slab Medium" pitchFamily="2" charset="0"/>
              </a:rPr>
              <a:t>absolute position and velocity</a:t>
            </a:r>
            <a:r>
              <a:rPr lang="en-GB" sz="2400" dirty="0">
                <a:latin typeface="Roboto Slab Medium" pitchFamily="2" charset="0"/>
                <a:ea typeface="Roboto Slab Medium" pitchFamily="2" charset="0"/>
              </a:rPr>
              <a:t> of at least two spacecraft using only </a:t>
            </a:r>
            <a:r>
              <a:rPr lang="en-GB" sz="2400" dirty="0">
                <a:solidFill>
                  <a:srgbClr val="92D050"/>
                </a:solidFill>
                <a:latin typeface="Roboto Slab Medium" pitchFamily="2" charset="0"/>
                <a:ea typeface="Roboto Slab Medium" pitchFamily="2" charset="0"/>
              </a:rPr>
              <a:t>radiometric inter-satellite observables</a:t>
            </a:r>
            <a:r>
              <a:rPr lang="en-GB" sz="2400" dirty="0">
                <a:latin typeface="Roboto Slab Medium" pitchFamily="2" charset="0"/>
                <a:ea typeface="Roboto Slab Medium" pitchFamily="2" charset="0"/>
              </a:rPr>
              <a:t>.”</a:t>
            </a:r>
          </a:p>
          <a:p>
            <a:endParaRPr lang="nl-NL" dirty="0">
              <a:latin typeface="Roboto Slab Medium" pitchFamily="2" charset="0"/>
              <a:ea typeface="Roboto Slab Medium" pitchFamily="2" charset="0"/>
            </a:endParaRPr>
          </a:p>
        </p:txBody>
      </p:sp>
    </p:spTree>
    <p:extLst>
      <p:ext uri="{BB962C8B-B14F-4D97-AF65-F5344CB8AC3E}">
        <p14:creationId xmlns:p14="http://schemas.microsoft.com/office/powerpoint/2010/main" val="39849367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8" name="Tijdelijke aanduiding voor verticale tekst 10"/>
          <p:cNvSpPr txBox="1">
            <a:spLocks noGrp="1"/>
          </p:cNvSpPr>
          <p:nvPr>
            <p:ph type="body" idx="1"/>
          </p:nvPr>
        </p:nvSpPr>
        <p:spPr>
          <a:xfrm>
            <a:off x="698499" y="2312893"/>
            <a:ext cx="3665453" cy="4106051"/>
          </a:xfrm>
          <a:prstGeom prst="rect">
            <a:avLst/>
          </a:prstGeom>
        </p:spPr>
        <p:txBody>
          <a:bodyPr>
            <a:normAutofit/>
          </a:bodyPr>
          <a:lstStyle/>
          <a:p>
            <a:pPr lvl="2"/>
            <a:r>
              <a:rPr lang="en-GB" sz="2400" dirty="0">
                <a:solidFill>
                  <a:srgbClr val="92D050"/>
                </a:solidFill>
                <a:latin typeface="Roboto Slab Medium" pitchFamily="2" charset="0"/>
                <a:ea typeface="Roboto Slab Medium" pitchFamily="2" charset="0"/>
              </a:rPr>
              <a:t>Radiometric inter-satellite observables</a:t>
            </a:r>
            <a:endParaRPr lang="en-GB" sz="2400" dirty="0">
              <a:solidFill>
                <a:schemeClr val="accent1">
                  <a:lumMod val="60000"/>
                  <a:lumOff val="40000"/>
                </a:schemeClr>
              </a:solidFill>
              <a:latin typeface="Roboto Slab Medium" pitchFamily="2" charset="0"/>
              <a:ea typeface="Roboto Slab Medium" pitchFamily="2" charset="0"/>
            </a:endParaRPr>
          </a:p>
          <a:p>
            <a:pPr marL="285750" lvl="2" indent="-285750">
              <a:buFont typeface="Arial" panose="020B0604020202020204" pitchFamily="34" charset="0"/>
              <a:buChar char="•"/>
            </a:pPr>
            <a:r>
              <a:rPr lang="en-GB" sz="1800" dirty="0">
                <a:solidFill>
                  <a:schemeClr val="tx1"/>
                </a:solidFill>
                <a:latin typeface="Arial" panose="020B0604020202020204" pitchFamily="34" charset="0"/>
                <a:ea typeface="Roboto Slab Medium" pitchFamily="2" charset="0"/>
                <a:cs typeface="Arial" panose="020B0604020202020204" pitchFamily="34" charset="0"/>
              </a:rPr>
              <a:t>Two-way range only</a:t>
            </a:r>
            <a:endParaRPr lang="en-GB" sz="1800" b="1" u="sng" dirty="0">
              <a:solidFill>
                <a:schemeClr val="tx1"/>
              </a:solidFill>
              <a:latin typeface="Arial" panose="020B0604020202020204" pitchFamily="34" charset="0"/>
              <a:ea typeface="Roboto Slab Medium" pitchFamily="2" charset="0"/>
              <a:cs typeface="Arial" panose="020B0604020202020204" pitchFamily="34" charset="0"/>
            </a:endParaRPr>
          </a:p>
        </p:txBody>
      </p:sp>
      <p:sp>
        <p:nvSpPr>
          <p:cNvPr id="2" name="Slide Number Placeholder 1">
            <a:extLst>
              <a:ext uri="{FF2B5EF4-FFF2-40B4-BE49-F238E27FC236}">
                <a16:creationId xmlns:a16="http://schemas.microsoft.com/office/drawing/2014/main" id="{2A2F993F-7CD3-C5AC-E820-DCEF1E240AEB}"/>
              </a:ext>
            </a:extLst>
          </p:cNvPr>
          <p:cNvSpPr>
            <a:spLocks noGrp="1"/>
          </p:cNvSpPr>
          <p:nvPr>
            <p:ph type="sldNum" sz="quarter" idx="2"/>
          </p:nvPr>
        </p:nvSpPr>
        <p:spPr/>
        <p:txBody>
          <a:bodyPr/>
          <a:lstStyle/>
          <a:p>
            <a:fld id="{86CB4B4D-7CA3-9044-876B-883B54F8677D}" type="slidenum">
              <a:rPr lang="en-NL" smtClean="0"/>
              <a:t>73</a:t>
            </a:fld>
            <a:endParaRPr lang="en-NL"/>
          </a:p>
        </p:txBody>
      </p:sp>
      <p:sp>
        <p:nvSpPr>
          <p:cNvPr id="7" name="Vertical Text Placeholder 18">
            <a:extLst>
              <a:ext uri="{FF2B5EF4-FFF2-40B4-BE49-F238E27FC236}">
                <a16:creationId xmlns:a16="http://schemas.microsoft.com/office/drawing/2014/main" id="{E8A0572D-37CB-5391-79ED-AA9C026A6C6F}"/>
              </a:ext>
            </a:extLst>
          </p:cNvPr>
          <p:cNvSpPr txBox="1">
            <a:spLocks/>
          </p:cNvSpPr>
          <p:nvPr/>
        </p:nvSpPr>
        <p:spPr>
          <a:xfrm>
            <a:off x="698498" y="718513"/>
            <a:ext cx="10798176" cy="1243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a:buNone/>
            </a:pPr>
            <a:r>
              <a:rPr lang="en-GB" sz="2400" dirty="0">
                <a:latin typeface="Roboto Slab Medium" pitchFamily="2" charset="0"/>
                <a:ea typeface="Roboto Slab Medium" pitchFamily="2" charset="0"/>
              </a:rPr>
              <a:t>“The </a:t>
            </a:r>
            <a:r>
              <a:rPr lang="en-GB" sz="2400" dirty="0">
                <a:solidFill>
                  <a:schemeClr val="accent1">
                    <a:lumMod val="60000"/>
                    <a:lumOff val="40000"/>
                  </a:schemeClr>
                </a:solidFill>
                <a:latin typeface="Roboto Slab Medium" pitchFamily="2" charset="0"/>
                <a:ea typeface="Roboto Slab Medium" pitchFamily="2" charset="0"/>
              </a:rPr>
              <a:t>estimation</a:t>
            </a:r>
            <a:r>
              <a:rPr lang="en-GB" sz="2400" dirty="0">
                <a:latin typeface="Roboto Slab Medium" pitchFamily="2" charset="0"/>
                <a:ea typeface="Roboto Slab Medium" pitchFamily="2" charset="0"/>
              </a:rPr>
              <a:t> of the </a:t>
            </a:r>
            <a:r>
              <a:rPr lang="en-GB" sz="2400" dirty="0">
                <a:solidFill>
                  <a:schemeClr val="accent3">
                    <a:lumMod val="60000"/>
                    <a:lumOff val="40000"/>
                  </a:schemeClr>
                </a:solidFill>
                <a:latin typeface="Roboto Slab Medium" pitchFamily="2" charset="0"/>
                <a:ea typeface="Roboto Slab Medium" pitchFamily="2" charset="0"/>
              </a:rPr>
              <a:t>absolute position and velocity</a:t>
            </a:r>
            <a:r>
              <a:rPr lang="en-GB" sz="2400" dirty="0">
                <a:latin typeface="Roboto Slab Medium" pitchFamily="2" charset="0"/>
                <a:ea typeface="Roboto Slab Medium" pitchFamily="2" charset="0"/>
              </a:rPr>
              <a:t> of at least two spacecraft using only </a:t>
            </a:r>
            <a:r>
              <a:rPr lang="en-GB" sz="2400" dirty="0">
                <a:solidFill>
                  <a:srgbClr val="92D050"/>
                </a:solidFill>
                <a:latin typeface="Roboto Slab Medium" pitchFamily="2" charset="0"/>
                <a:ea typeface="Roboto Slab Medium" pitchFamily="2" charset="0"/>
              </a:rPr>
              <a:t>radiometric inter-satellite observables</a:t>
            </a:r>
            <a:r>
              <a:rPr lang="en-GB" sz="2400" dirty="0">
                <a:latin typeface="Roboto Slab Medium" pitchFamily="2" charset="0"/>
                <a:ea typeface="Roboto Slab Medium" pitchFamily="2" charset="0"/>
              </a:rPr>
              <a:t>.”</a:t>
            </a:r>
          </a:p>
          <a:p>
            <a:endParaRPr lang="nl-NL" dirty="0">
              <a:latin typeface="Roboto Slab Medium" pitchFamily="2" charset="0"/>
              <a:ea typeface="Roboto Slab Medium" pitchFamily="2" charset="0"/>
            </a:endParaRPr>
          </a:p>
        </p:txBody>
      </p:sp>
      <p:pic>
        <p:nvPicPr>
          <p:cNvPr id="4" name="Picture 3" descr="A diagram of the moon&#10;&#10;Description automatically generated">
            <a:extLst>
              <a:ext uri="{FF2B5EF4-FFF2-40B4-BE49-F238E27FC236}">
                <a16:creationId xmlns:a16="http://schemas.microsoft.com/office/drawing/2014/main" id="{49ED8F8F-29B5-49E5-10D6-FEFE5D969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264" y="1941925"/>
            <a:ext cx="7771429" cy="4197562"/>
          </a:xfrm>
          <a:prstGeom prst="rect">
            <a:avLst/>
          </a:prstGeom>
        </p:spPr>
      </p:pic>
    </p:spTree>
    <p:extLst>
      <p:ext uri="{BB962C8B-B14F-4D97-AF65-F5344CB8AC3E}">
        <p14:creationId xmlns:p14="http://schemas.microsoft.com/office/powerpoint/2010/main" val="2305039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FF6E5-D816-DBE7-2D55-A1B0A5EF5C46}"/>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D3C7883-ADEF-BB7E-FFBC-BDE522FE8BD8}"/>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EAE2594D-165E-FBAB-1C2F-078C70C00FF6}"/>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Assumptions</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D7C0102A-05BE-9478-0E1D-7B13409B728E}"/>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91143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57" name="Titel 9"/>
              <p:cNvSpPr txBox="1">
                <a:spLocks noGrp="1"/>
              </p:cNvSpPr>
              <p:nvPr>
                <p:ph type="title"/>
              </p:nvPr>
            </p:nvSpPr>
            <p:spPr>
              <a:prstGeom prst="rect">
                <a:avLst/>
              </a:prstGeom>
            </p:spPr>
            <p:txBody>
              <a:bodyPr>
                <a:normAutofit/>
              </a:bodyPr>
              <a:lstStyle>
                <a:lvl1pPr defTabSz="850391">
                  <a:tabLst>
                    <a:tab pos="1155700" algn="l"/>
                  </a:tabLst>
                  <a:defRPr sz="2976"/>
                </a:lvl1pPr>
              </a:lstStyle>
              <a:p>
                <a:r>
                  <a:rPr lang="nl-NL" dirty="0" err="1"/>
                  <a:t>Methodology</a:t>
                </a:r>
                <a:r>
                  <a:rPr lang="nl-NL" dirty="0"/>
                  <a:t> | </a:t>
                </a:r>
                <a14:m>
                  <m:oMath xmlns:m="http://schemas.openxmlformats.org/officeDocument/2006/math">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𝑉</m:t>
                    </m:r>
                  </m:oMath>
                </a14:m>
                <a:r>
                  <a:rPr lang="nl-NL" dirty="0"/>
                  <a:t> assumptions</a:t>
                </a:r>
                <a:endParaRPr dirty="0"/>
              </a:p>
            </p:txBody>
          </p:sp>
        </mc:Choice>
        <mc:Fallback xmlns="">
          <p:sp>
            <p:nvSpPr>
              <p:cNvPr id="3157" name="Titel 9"/>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l="-2151" t="-28750" b="-33750"/>
                </a:stretch>
              </a:blipFill>
            </p:spPr>
            <p:txBody>
              <a:bodyPr/>
              <a:lstStyle/>
              <a:p>
                <a:r>
                  <a:rPr lang="en-GB">
                    <a:noFill/>
                  </a:rPr>
                  <a:t> </a:t>
                </a:r>
              </a:p>
            </p:txBody>
          </p:sp>
        </mc:Fallback>
      </mc:AlternateContent>
      <p:sp>
        <p:nvSpPr>
          <p:cNvPr id="3158" name="Tijdelijke aanduiding voor verticale tekst 10"/>
          <p:cNvSpPr txBox="1">
            <a:spLocks noGrp="1"/>
          </p:cNvSpPr>
          <p:nvPr>
            <p:ph type="body" idx="1"/>
          </p:nvPr>
        </p:nvSpPr>
        <p:spPr>
          <a:xfrm>
            <a:off x="698499" y="1591899"/>
            <a:ext cx="6457401" cy="4356465"/>
          </a:xfrm>
          <a:prstGeom prst="rect">
            <a:avLst/>
          </a:prstGeom>
        </p:spPr>
        <p:txBody>
          <a:bodyPr>
            <a:normAutofit/>
          </a:bodyPr>
          <a:lstStyle/>
          <a:p>
            <a:pPr marL="285750" lvl="2" indent="-285750">
              <a:buFont typeface="Arial" panose="020B0604020202020204" pitchFamily="34" charset="0"/>
              <a:buChar char="•"/>
            </a:pPr>
            <a:r>
              <a:rPr lang="nl-NL" sz="1800" dirty="0" err="1"/>
              <a:t>Assumption</a:t>
            </a:r>
            <a:r>
              <a:rPr lang="nl-NL" sz="1800" dirty="0"/>
              <a:t> 1: 28 </a:t>
            </a:r>
            <a:r>
              <a:rPr lang="nl-NL" sz="1800" dirty="0" err="1"/>
              <a:t>instead</a:t>
            </a:r>
            <a:r>
              <a:rPr lang="nl-NL" sz="1800" dirty="0"/>
              <a:t> of 365 </a:t>
            </a:r>
            <a:r>
              <a:rPr lang="nl-NL" sz="1800" dirty="0" err="1"/>
              <a:t>days</a:t>
            </a:r>
            <a:endParaRPr lang="nl-NL" sz="1800" dirty="0"/>
          </a:p>
          <a:p>
            <a:pPr marL="285750" lvl="2" indent="-285750">
              <a:buFont typeface="Arial" panose="020B0604020202020204" pitchFamily="34" charset="0"/>
              <a:buChar char="•"/>
            </a:pPr>
            <a:r>
              <a:rPr lang="nl-NL" sz="1800" dirty="0" err="1"/>
              <a:t>Assumption</a:t>
            </a:r>
            <a:r>
              <a:rPr lang="nl-NL" sz="1800" dirty="0"/>
              <a:t> 2: </a:t>
            </a:r>
            <a:r>
              <a:rPr lang="nl-NL" sz="1800" dirty="0" err="1"/>
              <a:t>After</a:t>
            </a:r>
            <a:r>
              <a:rPr lang="nl-NL" sz="1800" dirty="0"/>
              <a:t> 14 </a:t>
            </a:r>
            <a:r>
              <a:rPr lang="nl-NL" sz="1800" dirty="0" err="1"/>
              <a:t>days</a:t>
            </a:r>
            <a:r>
              <a:rPr lang="nl-NL" sz="1800" dirty="0"/>
              <a:t> “</a:t>
            </a:r>
            <a:r>
              <a:rPr lang="nl-NL" sz="1800" dirty="0" err="1"/>
              <a:t>representable</a:t>
            </a:r>
            <a:r>
              <a:rPr lang="nl-NL" sz="1800" dirty="0"/>
              <a:t> </a:t>
            </a:r>
            <a:r>
              <a:rPr lang="nl-NL" sz="1800" dirty="0" err="1"/>
              <a:t>period</a:t>
            </a:r>
            <a:r>
              <a:rPr lang="nl-NL" sz="1800" dirty="0"/>
              <a:t>”</a:t>
            </a:r>
          </a:p>
          <a:p>
            <a:pPr marL="285750" lvl="2" indent="-285750">
              <a:buFont typeface="Arial" panose="020B0604020202020204" pitchFamily="34" charset="0"/>
              <a:buChar char="•"/>
            </a:pPr>
            <a:r>
              <a:rPr lang="nl-NL" sz="1800" dirty="0" err="1"/>
              <a:t>Assumption</a:t>
            </a:r>
            <a:r>
              <a:rPr lang="nl-NL" sz="1800" dirty="0"/>
              <a:t> 3: </a:t>
            </a:r>
            <a:r>
              <a:rPr lang="nl-NL" sz="1800" dirty="0" err="1"/>
              <a:t>Instantaneous</a:t>
            </a:r>
            <a:r>
              <a:rPr lang="nl-NL" sz="1800" dirty="0"/>
              <a:t> </a:t>
            </a:r>
            <a:r>
              <a:rPr lang="nl-NL" sz="1800" dirty="0" err="1"/>
              <a:t>corrections</a:t>
            </a:r>
            <a:r>
              <a:rPr lang="nl-NL" sz="1800" dirty="0"/>
              <a:t> </a:t>
            </a:r>
            <a:r>
              <a:rPr lang="nl-NL" sz="1800" dirty="0" err="1"/>
              <a:t>after</a:t>
            </a:r>
            <a:r>
              <a:rPr lang="nl-NL" sz="1800" dirty="0"/>
              <a:t> </a:t>
            </a:r>
            <a:r>
              <a:rPr lang="nl-NL" sz="1800" dirty="0" err="1"/>
              <a:t>arc</a:t>
            </a:r>
            <a:endParaRPr lang="nl-NL" sz="1800" dirty="0"/>
          </a:p>
          <a:p>
            <a:pPr marL="285750" lvl="2" indent="-285750">
              <a:buFont typeface="Arial" panose="020B0604020202020204" pitchFamily="34" charset="0"/>
              <a:buChar char="•"/>
            </a:pPr>
            <a:r>
              <a:rPr lang="nl-NL" sz="1800" dirty="0" err="1"/>
              <a:t>Assumption</a:t>
            </a:r>
            <a:r>
              <a:rPr lang="nl-NL" sz="1800" dirty="0"/>
              <a:t> 4: Monte Carlo </a:t>
            </a:r>
            <a:r>
              <a:rPr lang="nl-NL" sz="1800" dirty="0" err="1"/>
              <a:t>for</a:t>
            </a:r>
            <a:r>
              <a:rPr lang="nl-NL" sz="1800" dirty="0"/>
              <a:t> </a:t>
            </a:r>
            <a:r>
              <a:rPr lang="nl-NL" sz="1800" dirty="0" err="1"/>
              <a:t>cost</a:t>
            </a:r>
            <a:r>
              <a:rPr lang="nl-NL" sz="1800" dirty="0"/>
              <a:t> </a:t>
            </a:r>
            <a:r>
              <a:rPr lang="nl-NL" sz="1800" dirty="0" err="1"/>
              <a:t>variations</a:t>
            </a:r>
            <a:r>
              <a:rPr lang="nl-NL" sz="1800" dirty="0"/>
              <a:t>: error bars</a:t>
            </a:r>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dirty="0"/>
          </a:p>
          <a:p>
            <a:pPr lvl="2"/>
            <a:r>
              <a:rPr lang="nl-NL" sz="1800" dirty="0" err="1"/>
              <a:t>Annual</a:t>
            </a:r>
            <a:r>
              <a:rPr lang="nl-NL" sz="1800" dirty="0"/>
              <a:t> </a:t>
            </a:r>
            <a:r>
              <a:rPr lang="nl-NL" sz="1800" dirty="0" err="1"/>
              <a:t>approximation</a:t>
            </a:r>
            <a:r>
              <a:rPr lang="nl-NL" sz="1800" dirty="0"/>
              <a:t> </a:t>
            </a:r>
            <a:r>
              <a:rPr lang="nl-NL" sz="1800" dirty="0" err="1"/>
              <a:t>by</a:t>
            </a:r>
            <a:r>
              <a:rPr lang="nl-NL" sz="1800" dirty="0"/>
              <a:t> </a:t>
            </a:r>
            <a:r>
              <a:rPr lang="nl-NL" sz="1800" dirty="0" err="1"/>
              <a:t>scaling</a:t>
            </a:r>
            <a:r>
              <a:rPr lang="nl-NL" sz="1800" dirty="0"/>
              <a:t>:</a:t>
            </a:r>
          </a:p>
          <a:p>
            <a:pPr marL="285750" lvl="2" indent="-285750">
              <a:buFont typeface="Arial" panose="020B0604020202020204" pitchFamily="34" charset="0"/>
              <a:buChar char="•"/>
            </a:pPr>
            <a:endParaRPr lang="nl-NL" sz="1800" dirty="0"/>
          </a:p>
        </p:txBody>
      </p:sp>
      <p:sp>
        <p:nvSpPr>
          <p:cNvPr id="2" name="Slide Number Placeholder 1">
            <a:extLst>
              <a:ext uri="{FF2B5EF4-FFF2-40B4-BE49-F238E27FC236}">
                <a16:creationId xmlns:a16="http://schemas.microsoft.com/office/drawing/2014/main" id="{CE8BA830-47FC-07A9-2207-954DFBC5F2BA}"/>
              </a:ext>
            </a:extLst>
          </p:cNvPr>
          <p:cNvSpPr>
            <a:spLocks noGrp="1"/>
          </p:cNvSpPr>
          <p:nvPr>
            <p:ph type="sldNum" sz="quarter" idx="2"/>
          </p:nvPr>
        </p:nvSpPr>
        <p:spPr/>
        <p:txBody>
          <a:bodyPr/>
          <a:lstStyle/>
          <a:p>
            <a:fld id="{86CB4B4D-7CA3-9044-876B-883B54F8677D}" type="slidenum">
              <a:rPr lang="en-NL" smtClean="0"/>
              <a:t>75</a:t>
            </a:fld>
            <a:endParaRPr lang="en-NL"/>
          </a:p>
        </p:txBody>
      </p:sp>
      <p:pic>
        <p:nvPicPr>
          <p:cNvPr id="4" name="Picture 3">
            <a:extLst>
              <a:ext uri="{FF2B5EF4-FFF2-40B4-BE49-F238E27FC236}">
                <a16:creationId xmlns:a16="http://schemas.microsoft.com/office/drawing/2014/main" id="{9A22B0B5-F5E5-0D57-157E-0B14EC75FC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55900" y="1876877"/>
            <a:ext cx="4474125" cy="4362550"/>
          </a:xfrm>
          <a:prstGeom prst="rect">
            <a:avLst/>
          </a:prstGeom>
        </p:spPr>
      </p:pic>
      <p:pic>
        <p:nvPicPr>
          <p:cNvPr id="7" name="Picture 6">
            <a:extLst>
              <a:ext uri="{FF2B5EF4-FFF2-40B4-BE49-F238E27FC236}">
                <a16:creationId xmlns:a16="http://schemas.microsoft.com/office/drawing/2014/main" id="{353FCD4C-B080-F235-F9E9-7C930F5E81C1}"/>
              </a:ext>
            </a:extLst>
          </p:cNvPr>
          <p:cNvPicPr>
            <a:picLocks noChangeAspect="1"/>
          </p:cNvPicPr>
          <p:nvPr/>
        </p:nvPicPr>
        <p:blipFill>
          <a:blip r:embed="rId5"/>
          <a:stretch>
            <a:fillRect/>
          </a:stretch>
        </p:blipFill>
        <p:spPr>
          <a:xfrm>
            <a:off x="698499" y="4865050"/>
            <a:ext cx="6184591" cy="802101"/>
          </a:xfrm>
          <a:prstGeom prst="rect">
            <a:avLst/>
          </a:prstGeom>
        </p:spPr>
      </p:pic>
    </p:spTree>
    <p:extLst>
      <p:ext uri="{BB962C8B-B14F-4D97-AF65-F5344CB8AC3E}">
        <p14:creationId xmlns:p14="http://schemas.microsoft.com/office/powerpoint/2010/main" val="3266347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05E77-ABE0-D676-5FA0-74E25C4C6B9F}"/>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4551AE4-B039-DF1F-A6E0-DA6670DAE524}"/>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FA07051F-D274-8C5E-54F3-C168356EB46D}"/>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Model details</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208902EF-5B69-E973-FFDB-39C61BEEB0A2}"/>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098568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Methodology</a:t>
            </a:r>
            <a:r>
              <a:rPr lang="nl-NL" dirty="0"/>
              <a:t> | On-board </a:t>
            </a:r>
            <a:r>
              <a:rPr lang="nl-NL" dirty="0" err="1"/>
              <a:t>dynamic</a:t>
            </a:r>
            <a:r>
              <a:rPr lang="nl-NL" dirty="0"/>
              <a:t> model</a:t>
            </a:r>
            <a:endParaRPr dirty="0"/>
          </a:p>
        </p:txBody>
      </p:sp>
      <p:sp>
        <p:nvSpPr>
          <p:cNvPr id="3158" name="Tijdelijke aanduiding voor verticale tekst 10"/>
          <p:cNvSpPr txBox="1">
            <a:spLocks noGrp="1"/>
          </p:cNvSpPr>
          <p:nvPr>
            <p:ph type="body" idx="1"/>
          </p:nvPr>
        </p:nvSpPr>
        <p:spPr>
          <a:xfrm>
            <a:off x="698499" y="1591899"/>
            <a:ext cx="3146388" cy="4356465"/>
          </a:xfrm>
          <a:prstGeom prst="rect">
            <a:avLst/>
          </a:prstGeom>
        </p:spPr>
        <p:txBody>
          <a:bodyPr>
            <a:normAutofit/>
          </a:bodyPr>
          <a:lstStyle/>
          <a:p>
            <a:pPr marL="285750" lvl="2" indent="-285750">
              <a:buFont typeface="Arial" panose="020B0604020202020204" pitchFamily="34" charset="0"/>
              <a:buChar char="•"/>
            </a:pPr>
            <a:r>
              <a:rPr lang="nl-NL" sz="1800" dirty="0" err="1"/>
              <a:t>Dynamical</a:t>
            </a:r>
            <a:r>
              <a:rPr lang="nl-NL" sz="1800" dirty="0"/>
              <a:t> environment </a:t>
            </a:r>
            <a:r>
              <a:rPr lang="nl-NL" sz="1800" dirty="0" err="1"/>
              <a:t>affects</a:t>
            </a:r>
            <a:r>
              <a:rPr lang="nl-NL" sz="1800" dirty="0"/>
              <a:t> </a:t>
            </a:r>
            <a:r>
              <a:rPr lang="nl-NL" sz="1800" dirty="0" err="1"/>
              <a:t>the</a:t>
            </a:r>
            <a:r>
              <a:rPr lang="nl-NL" sz="1800" dirty="0"/>
              <a:t> </a:t>
            </a:r>
            <a:r>
              <a:rPr lang="nl-NL" sz="1800" dirty="0" err="1"/>
              <a:t>orbit</a:t>
            </a:r>
            <a:r>
              <a:rPr lang="nl-NL" sz="1800" dirty="0"/>
              <a:t> </a:t>
            </a:r>
            <a:r>
              <a:rPr lang="nl-NL" sz="1800" dirty="0" err="1"/>
              <a:t>corrections</a:t>
            </a:r>
            <a:endParaRPr lang="nl-NL" sz="1800" dirty="0"/>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r>
              <a:rPr lang="nl-NL" sz="1800" dirty="0" err="1"/>
              <a:t>High-fidelity</a:t>
            </a:r>
            <a:r>
              <a:rPr lang="nl-NL" sz="1800" dirty="0"/>
              <a:t>:</a:t>
            </a:r>
          </a:p>
          <a:p>
            <a:pPr marL="549275" lvl="4" indent="-285750">
              <a:buFont typeface="Arial" panose="020B0604020202020204" pitchFamily="34" charset="0"/>
              <a:buChar char="•"/>
            </a:pPr>
            <a:r>
              <a:rPr lang="nl-NL" sz="1800" dirty="0" err="1"/>
              <a:t>Longer</a:t>
            </a:r>
            <a:r>
              <a:rPr lang="nl-NL" sz="1800" dirty="0"/>
              <a:t> run, more accurate</a:t>
            </a:r>
          </a:p>
          <a:p>
            <a:pPr marL="549275" lvl="4" indent="-285750">
              <a:buFont typeface="Arial" panose="020B0604020202020204" pitchFamily="34" charset="0"/>
              <a:buChar char="•"/>
            </a:pPr>
            <a:endParaRPr lang="nl-NL" sz="1800" dirty="0"/>
          </a:p>
          <a:p>
            <a:pPr marL="285750" lvl="3" indent="-285750">
              <a:buFont typeface="Arial" panose="020B0604020202020204" pitchFamily="34" charset="0"/>
              <a:buChar char="•"/>
            </a:pPr>
            <a:r>
              <a:rPr lang="nl-NL" sz="1800" dirty="0"/>
              <a:t>Low-</a:t>
            </a:r>
            <a:r>
              <a:rPr lang="nl-NL" sz="1800" dirty="0" err="1"/>
              <a:t>fidelity</a:t>
            </a:r>
            <a:r>
              <a:rPr lang="nl-NL" sz="1800" dirty="0"/>
              <a:t>:</a:t>
            </a:r>
          </a:p>
          <a:p>
            <a:pPr marL="549275" lvl="4" indent="-285750">
              <a:buFont typeface="Arial" panose="020B0604020202020204" pitchFamily="34" charset="0"/>
              <a:buChar char="•"/>
            </a:pPr>
            <a:r>
              <a:rPr lang="nl-NL" sz="1800" dirty="0"/>
              <a:t>Short run, </a:t>
            </a:r>
            <a:r>
              <a:rPr lang="nl-NL" sz="1800" dirty="0" err="1"/>
              <a:t>less</a:t>
            </a:r>
            <a:r>
              <a:rPr lang="nl-NL" sz="1800" dirty="0"/>
              <a:t> accurate</a:t>
            </a:r>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dirty="0"/>
          </a:p>
          <a:p>
            <a:pPr lvl="2"/>
            <a:r>
              <a:rPr lang="nl-NL" sz="1800" b="1" dirty="0" err="1"/>
              <a:t>Which</a:t>
            </a:r>
            <a:r>
              <a:rPr lang="nl-NL" sz="1800" b="1" dirty="0"/>
              <a:t> </a:t>
            </a:r>
            <a:r>
              <a:rPr lang="nl-NL" sz="1800" b="1" dirty="0" err="1"/>
              <a:t>one</a:t>
            </a:r>
            <a:r>
              <a:rPr lang="nl-NL" sz="1800" b="1" dirty="0"/>
              <a:t> </a:t>
            </a:r>
            <a:r>
              <a:rPr lang="nl-NL" sz="1800" b="1" dirty="0" err="1"/>
              <a:t>to</a:t>
            </a:r>
            <a:r>
              <a:rPr lang="nl-NL" sz="1800" b="1" dirty="0"/>
              <a:t> </a:t>
            </a:r>
            <a:r>
              <a:rPr lang="nl-NL" sz="1800" b="1" dirty="0" err="1"/>
              <a:t>choose</a:t>
            </a:r>
            <a:r>
              <a:rPr lang="nl-NL" sz="1800" b="1" dirty="0"/>
              <a:t>?</a:t>
            </a:r>
          </a:p>
          <a:p>
            <a:pPr marL="285750" lvl="2" indent="-285750">
              <a:buFont typeface="Arial" panose="020B0604020202020204" pitchFamily="34" charset="0"/>
              <a:buChar char="•"/>
            </a:pPr>
            <a:endParaRPr lang="nl-NL" sz="1800" dirty="0"/>
          </a:p>
        </p:txBody>
      </p:sp>
      <p:sp>
        <p:nvSpPr>
          <p:cNvPr id="2" name="Slide Number Placeholder 1">
            <a:extLst>
              <a:ext uri="{FF2B5EF4-FFF2-40B4-BE49-F238E27FC236}">
                <a16:creationId xmlns:a16="http://schemas.microsoft.com/office/drawing/2014/main" id="{CE8BA830-47FC-07A9-2207-954DFBC5F2BA}"/>
              </a:ext>
            </a:extLst>
          </p:cNvPr>
          <p:cNvSpPr>
            <a:spLocks noGrp="1"/>
          </p:cNvSpPr>
          <p:nvPr>
            <p:ph type="sldNum" sz="quarter" idx="2"/>
          </p:nvPr>
        </p:nvSpPr>
        <p:spPr/>
        <p:txBody>
          <a:bodyPr/>
          <a:lstStyle/>
          <a:p>
            <a:fld id="{86CB4B4D-7CA3-9044-876B-883B54F8677D}" type="slidenum">
              <a:rPr lang="en-NL" smtClean="0"/>
              <a:t>77</a:t>
            </a:fld>
            <a:endParaRPr lang="en-NL"/>
          </a:p>
        </p:txBody>
      </p:sp>
      <p:pic>
        <p:nvPicPr>
          <p:cNvPr id="7" name="Picture 6">
            <a:extLst>
              <a:ext uri="{FF2B5EF4-FFF2-40B4-BE49-F238E27FC236}">
                <a16:creationId xmlns:a16="http://schemas.microsoft.com/office/drawing/2014/main" id="{B905B4A8-D029-F5A6-23B7-AB38FB6BA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269" y="2017950"/>
            <a:ext cx="6974698" cy="3640181"/>
          </a:xfrm>
          <a:prstGeom prst="rect">
            <a:avLst/>
          </a:prstGeom>
        </p:spPr>
      </p:pic>
      <p:sp>
        <p:nvSpPr>
          <p:cNvPr id="3" name="TextBox 2">
            <a:extLst>
              <a:ext uri="{FF2B5EF4-FFF2-40B4-BE49-F238E27FC236}">
                <a16:creationId xmlns:a16="http://schemas.microsoft.com/office/drawing/2014/main" id="{63309620-7465-8097-8BBE-2B5C4DA62FE6}"/>
              </a:ext>
            </a:extLst>
          </p:cNvPr>
          <p:cNvSpPr txBox="1"/>
          <p:nvPr/>
        </p:nvSpPr>
        <p:spPr>
          <a:xfrm>
            <a:off x="6865698" y="5767465"/>
            <a:ext cx="242630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i="1" strike="noStrike" cap="none" spc="0" normalizeH="0" baseline="0" dirty="0">
                <a:ln>
                  <a:noFill/>
                </a:ln>
                <a:solidFill>
                  <a:srgbClr val="000000"/>
                </a:solidFill>
                <a:effectLst/>
                <a:uFillTx/>
                <a:latin typeface="Arial"/>
                <a:ea typeface="Arial"/>
                <a:cs typeface="Arial"/>
                <a:sym typeface="Arial"/>
              </a:rPr>
              <a:t>Details in the appendix</a:t>
            </a:r>
          </a:p>
        </p:txBody>
      </p:sp>
    </p:spTree>
    <p:extLst>
      <p:ext uri="{BB962C8B-B14F-4D97-AF65-F5344CB8AC3E}">
        <p14:creationId xmlns:p14="http://schemas.microsoft.com/office/powerpoint/2010/main" val="3341999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D3EBB-4EC9-2008-4318-7982FE008449}"/>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63545ECA-1F7B-2AAB-C0D3-379BB0C5B3DA}"/>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Dynamic</a:t>
            </a:r>
            <a:r>
              <a:rPr lang="nl-NL" dirty="0"/>
              <a:t> model details</a:t>
            </a:r>
            <a:endParaRPr dirty="0"/>
          </a:p>
        </p:txBody>
      </p:sp>
      <p:sp>
        <p:nvSpPr>
          <p:cNvPr id="3158" name="Tijdelijke aanduiding voor verticale tekst 10">
            <a:extLst>
              <a:ext uri="{FF2B5EF4-FFF2-40B4-BE49-F238E27FC236}">
                <a16:creationId xmlns:a16="http://schemas.microsoft.com/office/drawing/2014/main" id="{9783901A-2C2B-23E4-8D06-675664AB72AE}"/>
              </a:ext>
            </a:extLst>
          </p:cNvPr>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9B5798C9-79ED-1B5C-8B1B-9ADA35306B5A}"/>
              </a:ext>
            </a:extLst>
          </p:cNvPr>
          <p:cNvSpPr>
            <a:spLocks noGrp="1"/>
          </p:cNvSpPr>
          <p:nvPr>
            <p:ph type="sldNum" sz="quarter" idx="2"/>
          </p:nvPr>
        </p:nvSpPr>
        <p:spPr/>
        <p:txBody>
          <a:bodyPr/>
          <a:lstStyle/>
          <a:p>
            <a:fld id="{86CB4B4D-7CA3-9044-876B-883B54F8677D}" type="slidenum">
              <a:rPr lang="en-NL" smtClean="0"/>
              <a:t>78</a:t>
            </a:fld>
            <a:endParaRPr lang="en-NL"/>
          </a:p>
        </p:txBody>
      </p:sp>
      <p:pic>
        <p:nvPicPr>
          <p:cNvPr id="5" name="Picture 4">
            <a:extLst>
              <a:ext uri="{FF2B5EF4-FFF2-40B4-BE49-F238E27FC236}">
                <a16:creationId xmlns:a16="http://schemas.microsoft.com/office/drawing/2014/main" id="{9480DB66-C3A1-2AFD-370B-22314F13F0B7}"/>
              </a:ext>
            </a:extLst>
          </p:cNvPr>
          <p:cNvPicPr>
            <a:picLocks noChangeAspect="1"/>
          </p:cNvPicPr>
          <p:nvPr/>
        </p:nvPicPr>
        <p:blipFill>
          <a:blip r:embed="rId3"/>
          <a:stretch>
            <a:fillRect/>
          </a:stretch>
        </p:blipFill>
        <p:spPr>
          <a:xfrm>
            <a:off x="6764780" y="55381"/>
            <a:ext cx="5427220" cy="7526519"/>
          </a:xfrm>
          <a:prstGeom prst="rect">
            <a:avLst/>
          </a:prstGeom>
        </p:spPr>
      </p:pic>
      <p:pic>
        <p:nvPicPr>
          <p:cNvPr id="7" name="Picture 6">
            <a:extLst>
              <a:ext uri="{FF2B5EF4-FFF2-40B4-BE49-F238E27FC236}">
                <a16:creationId xmlns:a16="http://schemas.microsoft.com/office/drawing/2014/main" id="{FCF1BA94-E2C3-A2A7-D6B8-3161F17366A0}"/>
              </a:ext>
            </a:extLst>
          </p:cNvPr>
          <p:cNvPicPr>
            <a:picLocks noChangeAspect="1"/>
          </p:cNvPicPr>
          <p:nvPr/>
        </p:nvPicPr>
        <p:blipFill>
          <a:blip r:embed="rId4"/>
          <a:srcRect t="2609" b="55063"/>
          <a:stretch/>
        </p:blipFill>
        <p:spPr>
          <a:xfrm>
            <a:off x="401281" y="2061452"/>
            <a:ext cx="6225147" cy="4184678"/>
          </a:xfrm>
          <a:prstGeom prst="rect">
            <a:avLst/>
          </a:prstGeom>
        </p:spPr>
      </p:pic>
    </p:spTree>
    <p:extLst>
      <p:ext uri="{BB962C8B-B14F-4D97-AF65-F5344CB8AC3E}">
        <p14:creationId xmlns:p14="http://schemas.microsoft.com/office/powerpoint/2010/main" val="10846947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9C52-DDF7-A35B-A350-C0FD06B458A3}"/>
              </a:ext>
            </a:extLst>
          </p:cNvPr>
          <p:cNvSpPr>
            <a:spLocks noGrp="1"/>
          </p:cNvSpPr>
          <p:nvPr>
            <p:ph type="title"/>
          </p:nvPr>
        </p:nvSpPr>
        <p:spPr/>
        <p:txBody>
          <a:bodyPr/>
          <a:lstStyle/>
          <a:p>
            <a:r>
              <a:rPr lang="nl-NL" dirty="0" err="1"/>
              <a:t>Other</a:t>
            </a:r>
            <a:r>
              <a:rPr lang="nl-NL" dirty="0"/>
              <a:t> model details</a:t>
            </a:r>
            <a:endParaRPr lang="en-GB" dirty="0"/>
          </a:p>
        </p:txBody>
      </p:sp>
      <p:sp>
        <p:nvSpPr>
          <p:cNvPr id="3" name="Text Placeholder 2">
            <a:extLst>
              <a:ext uri="{FF2B5EF4-FFF2-40B4-BE49-F238E27FC236}">
                <a16:creationId xmlns:a16="http://schemas.microsoft.com/office/drawing/2014/main" id="{CA598705-9229-49DE-FB38-C65D495A9EA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D2186EA-17BE-3B7C-0572-75E2A2FF4BCC}"/>
              </a:ext>
            </a:extLst>
          </p:cNvPr>
          <p:cNvSpPr>
            <a:spLocks noGrp="1"/>
          </p:cNvSpPr>
          <p:nvPr>
            <p:ph type="sldNum" sz="quarter" idx="2"/>
          </p:nvPr>
        </p:nvSpPr>
        <p:spPr/>
        <p:txBody>
          <a:bodyPr/>
          <a:lstStyle/>
          <a:p>
            <a:fld id="{86CB4B4D-7CA3-9044-876B-883B54F8677D}" type="slidenum">
              <a:rPr lang="en-NL" smtClean="0"/>
              <a:t>79</a:t>
            </a:fld>
            <a:endParaRPr lang="en-NL"/>
          </a:p>
        </p:txBody>
      </p:sp>
      <p:pic>
        <p:nvPicPr>
          <p:cNvPr id="6" name="Picture 5">
            <a:extLst>
              <a:ext uri="{FF2B5EF4-FFF2-40B4-BE49-F238E27FC236}">
                <a16:creationId xmlns:a16="http://schemas.microsoft.com/office/drawing/2014/main" id="{A3C32541-E48A-9029-CE13-789740BB38EE}"/>
              </a:ext>
            </a:extLst>
          </p:cNvPr>
          <p:cNvPicPr>
            <a:picLocks noChangeAspect="1"/>
          </p:cNvPicPr>
          <p:nvPr/>
        </p:nvPicPr>
        <p:blipFill>
          <a:blip r:embed="rId2"/>
          <a:srcRect t="79308" b="5243"/>
          <a:stretch/>
        </p:blipFill>
        <p:spPr>
          <a:xfrm>
            <a:off x="698500" y="4184124"/>
            <a:ext cx="6758256" cy="1658211"/>
          </a:xfrm>
          <a:prstGeom prst="rect">
            <a:avLst/>
          </a:prstGeom>
        </p:spPr>
      </p:pic>
      <p:pic>
        <p:nvPicPr>
          <p:cNvPr id="8" name="Picture 7">
            <a:extLst>
              <a:ext uri="{FF2B5EF4-FFF2-40B4-BE49-F238E27FC236}">
                <a16:creationId xmlns:a16="http://schemas.microsoft.com/office/drawing/2014/main" id="{DFAE6FA9-4231-C295-F38F-7B3BFC23527E}"/>
              </a:ext>
            </a:extLst>
          </p:cNvPr>
          <p:cNvPicPr>
            <a:picLocks noChangeAspect="1"/>
          </p:cNvPicPr>
          <p:nvPr/>
        </p:nvPicPr>
        <p:blipFill>
          <a:blip r:embed="rId2"/>
          <a:srcRect t="45397" b="44656"/>
          <a:stretch/>
        </p:blipFill>
        <p:spPr>
          <a:xfrm>
            <a:off x="719999" y="1317730"/>
            <a:ext cx="6707145" cy="1059542"/>
          </a:xfrm>
          <a:prstGeom prst="rect">
            <a:avLst/>
          </a:prstGeom>
        </p:spPr>
      </p:pic>
      <p:pic>
        <p:nvPicPr>
          <p:cNvPr id="9" name="Picture 8">
            <a:extLst>
              <a:ext uri="{FF2B5EF4-FFF2-40B4-BE49-F238E27FC236}">
                <a16:creationId xmlns:a16="http://schemas.microsoft.com/office/drawing/2014/main" id="{7BAD20CC-B97C-5998-AA10-5940BBE47444}"/>
              </a:ext>
            </a:extLst>
          </p:cNvPr>
          <p:cNvPicPr>
            <a:picLocks noChangeAspect="1"/>
          </p:cNvPicPr>
          <p:nvPr/>
        </p:nvPicPr>
        <p:blipFill>
          <a:blip r:embed="rId2"/>
          <a:srcRect t="55979" b="28571"/>
          <a:stretch/>
        </p:blipFill>
        <p:spPr>
          <a:xfrm>
            <a:off x="698500" y="2426806"/>
            <a:ext cx="6758256" cy="1658211"/>
          </a:xfrm>
          <a:prstGeom prst="rect">
            <a:avLst/>
          </a:prstGeom>
        </p:spPr>
      </p:pic>
      <p:pic>
        <p:nvPicPr>
          <p:cNvPr id="10" name="Picture 9">
            <a:extLst>
              <a:ext uri="{FF2B5EF4-FFF2-40B4-BE49-F238E27FC236}">
                <a16:creationId xmlns:a16="http://schemas.microsoft.com/office/drawing/2014/main" id="{83BB2A22-1E01-0BBA-E744-C1232ED43C14}"/>
              </a:ext>
            </a:extLst>
          </p:cNvPr>
          <p:cNvPicPr>
            <a:picLocks noChangeAspect="1"/>
          </p:cNvPicPr>
          <p:nvPr/>
        </p:nvPicPr>
        <p:blipFill>
          <a:blip r:embed="rId2"/>
          <a:srcRect t="71852" b="20625"/>
          <a:stretch/>
        </p:blipFill>
        <p:spPr>
          <a:xfrm>
            <a:off x="719998" y="5842335"/>
            <a:ext cx="6707145" cy="801346"/>
          </a:xfrm>
          <a:prstGeom prst="rect">
            <a:avLst/>
          </a:prstGeom>
        </p:spPr>
      </p:pic>
    </p:spTree>
    <p:extLst>
      <p:ext uri="{BB962C8B-B14F-4D97-AF65-F5344CB8AC3E}">
        <p14:creationId xmlns:p14="http://schemas.microsoft.com/office/powerpoint/2010/main" val="2112391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Methodology</a:t>
            </a:r>
            <a:endParaRPr lang="nl-NL"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24429449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514D1-1D24-163D-F232-0B2E1D0EA38E}"/>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0F4F753-4B0C-8CE1-1648-1D914CAD01A6}"/>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F3EC2D83-D308-0307-A8AE-9442BC3B7441}"/>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Optimization model tests</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623B8E64-796B-8E54-782B-46977EF43A6A}"/>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34139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0C1DC-4EA1-19FF-658C-C05C5160A5CD}"/>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160E6E3C-9939-9B7F-A75C-31840DE40B7E}"/>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analysis | Different </a:t>
            </a:r>
            <a:r>
              <a:rPr lang="nl-NL" dirty="0" err="1"/>
              <a:t>settings</a:t>
            </a:r>
            <a:endParaRPr dirty="0"/>
          </a:p>
        </p:txBody>
      </p:sp>
      <mc:AlternateContent xmlns:mc="http://schemas.openxmlformats.org/markup-compatibility/2006">
        <mc:Choice xmlns:a14="http://schemas.microsoft.com/office/drawing/2010/main" Requires="a14">
          <p:sp>
            <p:nvSpPr>
              <p:cNvPr id="3158" name="Tijdelijke aanduiding voor verticale tekst 10">
                <a:extLst>
                  <a:ext uri="{FF2B5EF4-FFF2-40B4-BE49-F238E27FC236}">
                    <a16:creationId xmlns:a16="http://schemas.microsoft.com/office/drawing/2014/main" id="{27888D6C-EEA8-7CC6-EFFC-10DD723AF14D}"/>
                  </a:ext>
                </a:extLst>
              </p:cNvPr>
              <p:cNvSpPr txBox="1">
                <a:spLocks noGrp="1"/>
              </p:cNvSpPr>
              <p:nvPr>
                <p:ph type="body" idx="1"/>
              </p:nvPr>
            </p:nvSpPr>
            <p:spPr>
              <a:xfrm>
                <a:off x="698499" y="1591899"/>
                <a:ext cx="10591286" cy="4356465"/>
              </a:xfrm>
              <a:prstGeom prst="rect">
                <a:avLst/>
              </a:prstGeom>
            </p:spPr>
            <p:txBody>
              <a:bodyPr>
                <a:normAutofit/>
              </a:bodyPr>
              <a:lstStyle/>
              <a:p>
                <a:pPr marL="285750" lvl="2" indent="-285750">
                  <a:buFont typeface="Arial" panose="020B0604020202020204" pitchFamily="34" charset="0"/>
                  <a:buChar char="•"/>
                </a:pPr>
                <a:r>
                  <a:rPr lang="nl-NL" sz="1800" dirty="0"/>
                  <a:t>Running </a:t>
                </a:r>
                <a:r>
                  <a:rPr lang="nl-NL" sz="1800" dirty="0" err="1"/>
                  <a:t>optimization</a:t>
                </a:r>
                <a:r>
                  <a:rPr lang="nl-NL" sz="1800" dirty="0"/>
                  <a:t> routine </a:t>
                </a:r>
                <a:r>
                  <a:rPr lang="nl-NL" sz="1800" dirty="0" err="1"/>
                  <a:t>with</a:t>
                </a:r>
                <a:r>
                  <a:rPr lang="nl-NL" sz="1800" dirty="0"/>
                  <a:t> different </a:t>
                </a:r>
                <a:r>
                  <a:rPr lang="nl-NL" sz="1800" dirty="0" err="1"/>
                  <a:t>settings</a:t>
                </a:r>
                <a:endParaRPr lang="nl-NL" sz="1800" dirty="0"/>
              </a:p>
              <a:p>
                <a:pPr marL="285750" lvl="2" indent="-285750">
                  <a:buFont typeface="Arial" panose="020B0604020202020204" pitchFamily="34" charset="0"/>
                  <a:buChar char="•"/>
                </a:pPr>
                <a:r>
                  <a:rPr lang="nl-NL" sz="1800" dirty="0" err="1"/>
                  <a:t>Can</a:t>
                </a:r>
                <a:r>
                  <a:rPr lang="nl-NL" sz="1800" dirty="0"/>
                  <a:t> affect </a:t>
                </a:r>
                <a:r>
                  <a:rPr lang="nl-NL" sz="1800" dirty="0" err="1"/>
                  <a:t>final</a:t>
                </a:r>
                <a:r>
                  <a:rPr lang="nl-NL" sz="1800" dirty="0"/>
                  <a:t> solution/</a:t>
                </a:r>
                <a14:m>
                  <m:oMath xmlns:m="http://schemas.openxmlformats.org/officeDocument/2006/math">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𝑉</m:t>
                    </m:r>
                  </m:oMath>
                </a14:m>
                <a:endParaRPr lang="nl-NL" sz="1800" dirty="0"/>
              </a:p>
              <a:p>
                <a:pPr marL="285750" lvl="3" indent="-285750">
                  <a:buFont typeface="Arial" panose="020B0604020202020204" pitchFamily="34" charset="0"/>
                  <a:buChar char="•"/>
                </a:pPr>
                <a:endParaRPr lang="nl-NL" sz="1800" dirty="0"/>
              </a:p>
            </p:txBody>
          </p:sp>
        </mc:Choice>
        <mc:Fallback>
          <p:sp>
            <p:nvSpPr>
              <p:cNvPr id="3158" name="Tijdelijke aanduiding voor verticale tekst 10">
                <a:extLst>
                  <a:ext uri="{FF2B5EF4-FFF2-40B4-BE49-F238E27FC236}">
                    <a16:creationId xmlns:a16="http://schemas.microsoft.com/office/drawing/2014/main" id="{27888D6C-EEA8-7CC6-EFFC-10DD723AF14D}"/>
                  </a:ext>
                </a:extLst>
              </p:cNvPr>
              <p:cNvSpPr txBox="1">
                <a:spLocks noGrp="1" noRot="1" noChangeAspect="1" noMove="1" noResize="1" noEditPoints="1" noAdjustHandles="1" noChangeArrowheads="1" noChangeShapeType="1" noTextEdit="1"/>
              </p:cNvSpPr>
              <p:nvPr>
                <p:ph type="body" idx="1"/>
              </p:nvPr>
            </p:nvSpPr>
            <p:spPr>
              <a:xfrm>
                <a:off x="698499" y="1591899"/>
                <a:ext cx="10591286" cy="4356465"/>
              </a:xfrm>
              <a:prstGeom prst="rect">
                <a:avLst/>
              </a:prstGeom>
              <a:blipFill>
                <a:blip r:embed="rId3"/>
                <a:stretch>
                  <a:fillRect l="-1267" t="-237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F646F6F-2971-74CE-2C4D-D0ED71D1EFF7}"/>
              </a:ext>
            </a:extLst>
          </p:cNvPr>
          <p:cNvSpPr>
            <a:spLocks noGrp="1"/>
          </p:cNvSpPr>
          <p:nvPr>
            <p:ph type="sldNum" sz="quarter" idx="2"/>
          </p:nvPr>
        </p:nvSpPr>
        <p:spPr/>
        <p:txBody>
          <a:bodyPr/>
          <a:lstStyle/>
          <a:p>
            <a:fld id="{86CB4B4D-7CA3-9044-876B-883B54F8677D}" type="slidenum">
              <a:rPr lang="en-NL" smtClean="0"/>
              <a:t>81</a:t>
            </a:fld>
            <a:endParaRPr lang="en-NL"/>
          </a:p>
        </p:txBody>
      </p:sp>
      <p:pic>
        <p:nvPicPr>
          <p:cNvPr id="7" name="Picture 6">
            <a:extLst>
              <a:ext uri="{FF2B5EF4-FFF2-40B4-BE49-F238E27FC236}">
                <a16:creationId xmlns:a16="http://schemas.microsoft.com/office/drawing/2014/main" id="{676A87E6-C632-B17E-1660-37ADDFB1705C}"/>
              </a:ext>
            </a:extLst>
          </p:cNvPr>
          <p:cNvPicPr>
            <a:picLocks noChangeAspect="1"/>
          </p:cNvPicPr>
          <p:nvPr/>
        </p:nvPicPr>
        <p:blipFill>
          <a:blip r:embed="rId4"/>
          <a:srcRect b="25786"/>
          <a:stretch/>
        </p:blipFill>
        <p:spPr>
          <a:xfrm>
            <a:off x="1293595" y="3591671"/>
            <a:ext cx="9604809" cy="2189782"/>
          </a:xfrm>
          <a:prstGeom prst="rect">
            <a:avLst/>
          </a:prstGeom>
        </p:spPr>
      </p:pic>
      <p:sp>
        <p:nvSpPr>
          <p:cNvPr id="3" name="TextBox 2">
            <a:extLst>
              <a:ext uri="{FF2B5EF4-FFF2-40B4-BE49-F238E27FC236}">
                <a16:creationId xmlns:a16="http://schemas.microsoft.com/office/drawing/2014/main" id="{2E1AC501-EA89-E8EA-C3C2-C4ECE62AFC02}"/>
              </a:ext>
            </a:extLst>
          </p:cNvPr>
          <p:cNvSpPr txBox="1"/>
          <p:nvPr/>
        </p:nvSpPr>
        <p:spPr>
          <a:xfrm>
            <a:off x="3889828" y="5876798"/>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nl-NL" i="1" dirty="0" err="1"/>
              <a:t>All</a:t>
            </a:r>
            <a:r>
              <a:rPr lang="nl-NL" i="1" dirty="0"/>
              <a:t> </a:t>
            </a:r>
            <a:r>
              <a:rPr lang="nl-NL" i="1" dirty="0" err="1"/>
              <a:t>optimization</a:t>
            </a:r>
            <a:r>
              <a:rPr lang="nl-NL" i="1" dirty="0"/>
              <a:t> </a:t>
            </a:r>
            <a:r>
              <a:rPr lang="nl-NL" i="1" dirty="0" err="1"/>
              <a:t>solutions</a:t>
            </a:r>
            <a:r>
              <a:rPr lang="nl-NL" i="1" dirty="0"/>
              <a:t> are</a:t>
            </a:r>
            <a:r>
              <a:rPr lang="nl-NL" sz="1800" i="1" dirty="0"/>
              <a:t> in </a:t>
            </a:r>
            <a:r>
              <a:rPr lang="nl-NL" sz="1800" i="1" dirty="0" err="1"/>
              <a:t>the</a:t>
            </a:r>
            <a:r>
              <a:rPr lang="nl-NL" sz="1800" i="1" dirty="0"/>
              <a:t> appendix</a:t>
            </a:r>
          </a:p>
        </p:txBody>
      </p:sp>
    </p:spTree>
    <p:extLst>
      <p:ext uri="{BB962C8B-B14F-4D97-AF65-F5344CB8AC3E}">
        <p14:creationId xmlns:p14="http://schemas.microsoft.com/office/powerpoint/2010/main" val="4826863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505922-3A5A-AC41-4E6C-3EAD8CFBE7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5339" y="2985939"/>
            <a:ext cx="11616184" cy="3872060"/>
          </a:xfrm>
          <a:prstGeom prst="rect">
            <a:avLst/>
          </a:prstGeom>
        </p:spPr>
      </p:pic>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analysis | </a:t>
            </a:r>
            <a:r>
              <a:rPr lang="nl-NL" dirty="0" err="1"/>
              <a:t>Nelder-Mead</a:t>
            </a:r>
            <a:endParaRPr dirty="0"/>
          </a:p>
        </p:txBody>
      </p:sp>
      <mc:AlternateContent xmlns:mc="http://schemas.openxmlformats.org/markup-compatibility/2006" xmlns:a14="http://schemas.microsoft.com/office/drawing/2010/main">
        <mc:Choice Requires="a14">
          <p:sp>
            <p:nvSpPr>
              <p:cNvPr id="6" name="Tijdelijke aanduiding voor verticale tekst 10">
                <a:extLst>
                  <a:ext uri="{FF2B5EF4-FFF2-40B4-BE49-F238E27FC236}">
                    <a16:creationId xmlns:a16="http://schemas.microsoft.com/office/drawing/2014/main" id="{122D4EB2-1656-7A15-72A0-6895B311122F}"/>
                  </a:ext>
                </a:extLst>
              </p:cNvPr>
              <p:cNvSpPr txBox="1">
                <a:spLocks noGrp="1"/>
              </p:cNvSpPr>
              <p:nvPr>
                <p:ph type="body" idx="1"/>
              </p:nvPr>
            </p:nvSpPr>
            <p:spPr>
              <a:prstGeom prst="rect">
                <a:avLst/>
              </a:prstGeom>
            </p:spPr>
            <p:txBody>
              <a:bodyPr>
                <a:normAutofit/>
              </a:bodyPr>
              <a:lstStyle/>
              <a:p>
                <a:pPr marL="285750" lvl="2" indent="-285750">
                  <a:buFont typeface="Arial" panose="020B0604020202020204" pitchFamily="34" charset="0"/>
                  <a:buChar char="•"/>
                </a:pPr>
                <a:r>
                  <a:rPr lang="nl-NL" sz="1800" dirty="0"/>
                  <a:t>Best case of </a:t>
                </a:r>
                <a:r>
                  <a:rPr lang="nl-NL" sz="1800" b="1" u="sng" dirty="0" err="1"/>
                  <a:t>Nelder-Mead</a:t>
                </a:r>
                <a:r>
                  <a:rPr lang="nl-NL" sz="1800" dirty="0"/>
                  <a:t> </a:t>
                </a:r>
                <a:r>
                  <a:rPr lang="nl-NL" sz="1800" dirty="0" err="1"/>
                  <a:t>optimization</a:t>
                </a:r>
                <a:endParaRPr lang="nl-NL" sz="1800" dirty="0"/>
              </a:p>
              <a:p>
                <a:pPr marL="285750" lvl="2" indent="-285750">
                  <a:buFont typeface="Arial" panose="020B0604020202020204" pitchFamily="34" charset="0"/>
                  <a:buChar char="•"/>
                </a:pPr>
                <a:r>
                  <a:rPr lang="nl-NL" sz="1800" dirty="0"/>
                  <a:t>Best mean</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𝑉</m:t>
                    </m:r>
                    <m:r>
                      <a:rPr lang="en-US" sz="1800" b="0" i="1" smtClean="0">
                        <a:latin typeface="Cambria Math" panose="02040503050406030204" pitchFamily="18" charset="0"/>
                      </a:rPr>
                      <m:t>: </m:t>
                    </m:r>
                  </m:oMath>
                </a14:m>
                <a:r>
                  <a:rPr lang="en-US" sz="1800" b="0" dirty="0"/>
                  <a:t>0.422 m/s (</a:t>
                </a:r>
                <a:r>
                  <a:rPr lang="en-NL" sz="1800" dirty="0"/>
                  <a:t>-30.93%</a:t>
                </a:r>
                <a:r>
                  <a:rPr lang="en-US" sz="1800" dirty="0"/>
                  <a:t>)</a:t>
                </a:r>
                <a:endParaRPr lang="en-US" sz="1800" b="0" dirty="0"/>
              </a:p>
              <a:p>
                <a:pPr lvl="2"/>
                <a:endParaRPr lang="nl-NL" sz="1800" dirty="0"/>
              </a:p>
              <a:p>
                <a:pPr lvl="2"/>
                <a14:m>
                  <m:oMath xmlns:m="http://schemas.openxmlformats.org/officeDocument/2006/math">
                    <m:r>
                      <a:rPr lang="en-US" sz="1800" b="0" i="1" smtClean="0">
                        <a:latin typeface="Cambria Math" panose="02040503050406030204" pitchFamily="18" charset="0"/>
                      </a:rPr>
                      <m:t>𝛼</m:t>
                    </m:r>
                  </m:oMath>
                </a14:m>
                <a:r>
                  <a:rPr lang="en-US" sz="1800" b="0" dirty="0"/>
                  <a:t> = [1.13, 1.01, 0.90, 0.81, 0.93, 0.89, 0.83]</a:t>
                </a:r>
              </a:p>
              <a:p>
                <a:pPr lvl="2"/>
                <a:endParaRPr lang="nl-NL" sz="1800" dirty="0"/>
              </a:p>
            </p:txBody>
          </p:sp>
        </mc:Choice>
        <mc:Fallback xmlns="">
          <p:sp>
            <p:nvSpPr>
              <p:cNvPr id="6" name="Tijdelijke aanduiding voor verticale tekst 10">
                <a:extLst>
                  <a:ext uri="{FF2B5EF4-FFF2-40B4-BE49-F238E27FC236}">
                    <a16:creationId xmlns:a16="http://schemas.microsoft.com/office/drawing/2014/main" id="{122D4EB2-1656-7A15-72A0-6895B311122F}"/>
                  </a:ext>
                </a:extLst>
              </p:cNvPr>
              <p:cNvSpPr txBox="1">
                <a:spLocks noGrp="1" noRot="1" noChangeAspect="1" noMove="1" noResize="1" noEditPoints="1" noAdjustHandles="1" noChangeArrowheads="1" noChangeShapeType="1" noTextEdit="1"/>
              </p:cNvSpPr>
              <p:nvPr>
                <p:ph type="body" idx="1"/>
              </p:nvPr>
            </p:nvSpPr>
            <p:spPr>
              <a:xfrm>
                <a:off x="698499" y="1591899"/>
                <a:ext cx="10773502" cy="4356465"/>
              </a:xfrm>
              <a:prstGeom prst="rect">
                <a:avLst/>
              </a:prstGeom>
              <a:blipFill>
                <a:blip r:embed="rId4"/>
                <a:stretch>
                  <a:fillRect l="-1245" t="-237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82</a:t>
            </a:fld>
            <a:endParaRPr lang="en-NL"/>
          </a:p>
        </p:txBody>
      </p:sp>
    </p:spTree>
    <p:extLst>
      <p:ext uri="{BB962C8B-B14F-4D97-AF65-F5344CB8AC3E}">
        <p14:creationId xmlns:p14="http://schemas.microsoft.com/office/powerpoint/2010/main" val="2778962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38E3-2AC5-E984-219F-B21B7B8935F1}"/>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C1C09AF2-69C8-927F-CDF5-E2EE247F45D0}"/>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analysis | </a:t>
            </a:r>
            <a:r>
              <a:rPr lang="nl-NL" dirty="0" err="1"/>
              <a:t>Comparison</a:t>
            </a:r>
            <a:endParaRPr dirty="0"/>
          </a:p>
        </p:txBody>
      </p:sp>
      <p:sp>
        <p:nvSpPr>
          <p:cNvPr id="3158" name="Tijdelijke aanduiding voor verticale tekst 10">
            <a:extLst>
              <a:ext uri="{FF2B5EF4-FFF2-40B4-BE49-F238E27FC236}">
                <a16:creationId xmlns:a16="http://schemas.microsoft.com/office/drawing/2014/main" id="{E90F3DF6-E3D9-8E1D-6869-1D32EE9E624A}"/>
              </a:ext>
            </a:extLst>
          </p:cNvPr>
          <p:cNvSpPr txBox="1">
            <a:spLocks noGrp="1"/>
          </p:cNvSpPr>
          <p:nvPr>
            <p:ph type="body" idx="1"/>
          </p:nvPr>
        </p:nvSpPr>
        <p:spPr>
          <a:xfrm>
            <a:off x="698499" y="1591899"/>
            <a:ext cx="10591286" cy="4356465"/>
          </a:xfrm>
          <a:prstGeom prst="rect">
            <a:avLst/>
          </a:prstGeom>
        </p:spPr>
        <p:txBody>
          <a:bodyPr>
            <a:normAutofit/>
          </a:bodyPr>
          <a:lstStyle/>
          <a:p>
            <a:pPr marL="549275" lvl="4" indent="-285750">
              <a:buFont typeface="Arial" panose="020B0604020202020204" pitchFamily="34" charset="0"/>
              <a:buChar char="•"/>
            </a:pPr>
            <a:endParaRPr lang="nl-NL" sz="1800" dirty="0"/>
          </a:p>
          <a:p>
            <a:pPr marL="285750" lvl="3" indent="-285750">
              <a:buFont typeface="Arial" panose="020B0604020202020204" pitchFamily="34" charset="0"/>
              <a:buChar char="•"/>
            </a:pPr>
            <a:endParaRPr lang="nl-NL" sz="1800" dirty="0"/>
          </a:p>
        </p:txBody>
      </p:sp>
      <p:sp>
        <p:nvSpPr>
          <p:cNvPr id="4" name="Slide Number Placeholder 3">
            <a:extLst>
              <a:ext uri="{FF2B5EF4-FFF2-40B4-BE49-F238E27FC236}">
                <a16:creationId xmlns:a16="http://schemas.microsoft.com/office/drawing/2014/main" id="{5D4108EA-4693-92CA-6F25-C099F3F58B1C}"/>
              </a:ext>
            </a:extLst>
          </p:cNvPr>
          <p:cNvSpPr>
            <a:spLocks noGrp="1"/>
          </p:cNvSpPr>
          <p:nvPr>
            <p:ph type="sldNum" sz="quarter" idx="2"/>
          </p:nvPr>
        </p:nvSpPr>
        <p:spPr/>
        <p:txBody>
          <a:bodyPr/>
          <a:lstStyle/>
          <a:p>
            <a:fld id="{86CB4B4D-7CA3-9044-876B-883B54F8677D}" type="slidenum">
              <a:rPr lang="en-NL" smtClean="0"/>
              <a:t>83</a:t>
            </a:fld>
            <a:endParaRPr lang="en-NL"/>
          </a:p>
        </p:txBody>
      </p:sp>
      <p:pic>
        <p:nvPicPr>
          <p:cNvPr id="3" name="Picture 2" descr="A graph showing a number of green bars&#10;&#10;Description automatically generated">
            <a:extLst>
              <a:ext uri="{FF2B5EF4-FFF2-40B4-BE49-F238E27FC236}">
                <a16:creationId xmlns:a16="http://schemas.microsoft.com/office/drawing/2014/main" id="{2BF6B4D9-A6B9-B7A5-B384-1C113ACA9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969" y="1951540"/>
            <a:ext cx="9992061" cy="3996824"/>
          </a:xfrm>
          <a:prstGeom prst="rect">
            <a:avLst/>
          </a:prstGeom>
        </p:spPr>
      </p:pic>
    </p:spTree>
    <p:extLst>
      <p:ext uri="{BB962C8B-B14F-4D97-AF65-F5344CB8AC3E}">
        <p14:creationId xmlns:p14="http://schemas.microsoft.com/office/powerpoint/2010/main" val="33729987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Results</a:t>
            </a:r>
            <a:r>
              <a:rPr lang="nl-NL" dirty="0"/>
              <a:t> | </a:t>
            </a:r>
            <a:r>
              <a:rPr lang="nl-NL" dirty="0" err="1"/>
              <a:t>Optimization</a:t>
            </a:r>
            <a:r>
              <a:rPr lang="nl-NL" dirty="0"/>
              <a:t> analysis | </a:t>
            </a:r>
            <a:r>
              <a:rPr lang="nl-NL" dirty="0" err="1"/>
              <a:t>Comparison</a:t>
            </a:r>
            <a:endParaRPr dirty="0"/>
          </a:p>
        </p:txBody>
      </p:sp>
      <p:sp>
        <p:nvSpPr>
          <p:cNvPr id="9" name="Tijdelijke aanduiding voor verticale tekst 10">
            <a:extLst>
              <a:ext uri="{FF2B5EF4-FFF2-40B4-BE49-F238E27FC236}">
                <a16:creationId xmlns:a16="http://schemas.microsoft.com/office/drawing/2014/main" id="{CA2C7FFC-F693-5109-93B2-9D3B1CA2D486}"/>
              </a:ext>
            </a:extLst>
          </p:cNvPr>
          <p:cNvSpPr txBox="1">
            <a:spLocks noGrp="1"/>
          </p:cNvSpPr>
          <p:nvPr>
            <p:ph type="body" idx="1"/>
          </p:nvPr>
        </p:nvSpPr>
        <p:spPr>
          <a:prstGeom prst="rect">
            <a:avLst/>
          </a:prstGeom>
        </p:spPr>
        <p:txBody>
          <a:bodyPr>
            <a:normAutofit/>
          </a:bodyPr>
          <a:lstStyle/>
          <a:p>
            <a:pPr marL="285750" lvl="2" indent="-285750">
              <a:buFont typeface="Arial" panose="020B0604020202020204" pitchFamily="34" charset="0"/>
              <a:buChar char="•"/>
            </a:pPr>
            <a:r>
              <a:rPr lang="nl-NL" sz="1800" b="1" u="sng" dirty="0"/>
              <a:t>Overall </a:t>
            </a:r>
            <a:r>
              <a:rPr lang="nl-NL" sz="1800" b="1" u="sng" dirty="0" err="1"/>
              <a:t>improvement</a:t>
            </a:r>
            <a:r>
              <a:rPr lang="nl-NL" sz="1800" b="1" u="sng" dirty="0"/>
              <a:t> </a:t>
            </a:r>
            <a:r>
              <a:rPr lang="nl-NL" sz="1800" dirty="0"/>
              <a:t>w.r.t. baseline </a:t>
            </a:r>
            <a:r>
              <a:rPr lang="nl-NL" sz="1800" dirty="0" err="1"/>
              <a:t>configuration</a:t>
            </a:r>
            <a:endParaRPr lang="nl-NL" sz="1800" dirty="0"/>
          </a:p>
          <a:p>
            <a:pPr marL="285750" lvl="2" indent="-285750">
              <a:buFont typeface="Arial" panose="020B0604020202020204" pitchFamily="34" charset="0"/>
              <a:buChar char="•"/>
            </a:pPr>
            <a:r>
              <a:rPr lang="nl-NL" sz="1800" dirty="0" err="1"/>
              <a:t>Simulating</a:t>
            </a:r>
            <a:r>
              <a:rPr lang="nl-NL" sz="1800" dirty="0"/>
              <a:t> </a:t>
            </a:r>
            <a:r>
              <a:rPr lang="nl-NL" sz="1800" dirty="0" err="1"/>
              <a:t>for</a:t>
            </a:r>
            <a:r>
              <a:rPr lang="nl-NL" sz="1800" dirty="0"/>
              <a:t> </a:t>
            </a:r>
            <a:r>
              <a:rPr lang="nl-NL" sz="1800" dirty="0" err="1"/>
              <a:t>shorter</a:t>
            </a:r>
            <a:r>
              <a:rPr lang="nl-NL" sz="1800" dirty="0"/>
              <a:t> </a:t>
            </a:r>
            <a:r>
              <a:rPr lang="nl-NL" sz="1800" dirty="0" err="1"/>
              <a:t>duration</a:t>
            </a:r>
            <a:r>
              <a:rPr lang="nl-NL" sz="1800" dirty="0"/>
              <a:t> </a:t>
            </a:r>
            <a:r>
              <a:rPr lang="nl-NL" sz="1800" dirty="0" err="1"/>
              <a:t>might</a:t>
            </a:r>
            <a:r>
              <a:rPr lang="nl-NL" sz="1800" dirty="0"/>
              <a:t> </a:t>
            </a:r>
            <a:r>
              <a:rPr lang="nl-NL" sz="1800" b="1" u="sng" dirty="0" err="1"/>
              <a:t>underestimate</a:t>
            </a:r>
            <a:r>
              <a:rPr lang="nl-NL" sz="1800" dirty="0"/>
              <a:t> </a:t>
            </a:r>
            <a:r>
              <a:rPr lang="nl-NL" sz="1800" dirty="0" err="1"/>
              <a:t>actual</a:t>
            </a:r>
            <a:r>
              <a:rPr lang="nl-NL" sz="1800" dirty="0"/>
              <a:t> </a:t>
            </a:r>
            <a:r>
              <a:rPr lang="nl-NL" sz="1800" dirty="0" err="1"/>
              <a:t>costs</a:t>
            </a:r>
            <a:endParaRPr lang="nl-NL" sz="1800" dirty="0"/>
          </a:p>
          <a:p>
            <a:pPr marL="285750" lvl="2" indent="-285750">
              <a:buFont typeface="Arial" panose="020B0604020202020204" pitchFamily="34" charset="0"/>
              <a:buChar char="•"/>
            </a:pPr>
            <a:r>
              <a:rPr lang="nl-NL" sz="1800" dirty="0"/>
              <a:t>PMSRP </a:t>
            </a:r>
            <a:r>
              <a:rPr lang="nl-NL" sz="1800" dirty="0" err="1"/>
              <a:t>yields</a:t>
            </a:r>
            <a:r>
              <a:rPr lang="nl-NL" sz="1800" dirty="0"/>
              <a:t> </a:t>
            </a:r>
            <a:r>
              <a:rPr lang="nl-NL" sz="1800" b="1" u="sng" dirty="0" err="1"/>
              <a:t>similar</a:t>
            </a:r>
            <a:r>
              <a:rPr lang="nl-NL" sz="1800" dirty="0"/>
              <a:t> </a:t>
            </a:r>
            <a:r>
              <a:rPr lang="nl-NL" sz="1800" dirty="0" err="1"/>
              <a:t>costs</a:t>
            </a:r>
            <a:r>
              <a:rPr lang="nl-NL" sz="1800" dirty="0"/>
              <a:t> as SHSRP</a:t>
            </a:r>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84</a:t>
            </a:fld>
            <a:endParaRPr lang="en-NL"/>
          </a:p>
        </p:txBody>
      </p:sp>
      <p:pic>
        <p:nvPicPr>
          <p:cNvPr id="6" name="Picture 5">
            <a:extLst>
              <a:ext uri="{FF2B5EF4-FFF2-40B4-BE49-F238E27FC236}">
                <a16:creationId xmlns:a16="http://schemas.microsoft.com/office/drawing/2014/main" id="{DE04430C-10AF-A376-C764-3D7B6C526E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7002" y="2804196"/>
            <a:ext cx="9702473" cy="3880989"/>
          </a:xfrm>
          <a:prstGeom prst="rect">
            <a:avLst/>
          </a:prstGeom>
        </p:spPr>
      </p:pic>
    </p:spTree>
    <p:extLst>
      <p:ext uri="{BB962C8B-B14F-4D97-AF65-F5344CB8AC3E}">
        <p14:creationId xmlns:p14="http://schemas.microsoft.com/office/powerpoint/2010/main" val="13233280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90F3F-7B09-18CB-F3A3-9D8454861DB5}"/>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F657859-60C3-B28B-CD68-4BA76C43C43B}"/>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BBBF6F1C-0812-0DF2-2CDB-4976CCC3DFC2}"/>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Details navigation model</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9E208C64-8F80-B455-5C1E-6D75169D1C67}"/>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3092816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Methodology</a:t>
            </a:r>
            <a:r>
              <a:rPr lang="nl-NL" dirty="0"/>
              <a:t> | </a:t>
            </a:r>
            <a:r>
              <a:rPr lang="nl-NL" dirty="0" err="1"/>
              <a:t>Overview</a:t>
            </a:r>
            <a:r>
              <a:rPr lang="nl-NL" dirty="0"/>
              <a:t> </a:t>
            </a:r>
            <a:r>
              <a:rPr lang="nl-NL" dirty="0" err="1"/>
              <a:t>simulation</a:t>
            </a:r>
            <a:r>
              <a:rPr lang="nl-NL" dirty="0"/>
              <a:t> setup</a:t>
            </a:r>
            <a:endParaRPr dirty="0"/>
          </a:p>
        </p:txBody>
      </p:sp>
      <p:sp>
        <p:nvSpPr>
          <p:cNvPr id="3158" name="Tijdelijke aanduiding voor verticale tekst 10"/>
          <p:cNvSpPr txBox="1">
            <a:spLocks noGrp="1"/>
          </p:cNvSpPr>
          <p:nvPr>
            <p:ph type="body" idx="1"/>
          </p:nvPr>
        </p:nvSpPr>
        <p:spPr>
          <a:prstGeom prst="rect">
            <a:avLst/>
          </a:prstGeom>
        </p:spPr>
        <p:txBody>
          <a:bodyPr>
            <a:normAutofit/>
          </a:bodyPr>
          <a:lstStyle/>
          <a:p>
            <a:pPr marL="285750" lvl="2" indent="-285750">
              <a:buFont typeface="Arial" panose="020B0604020202020204" pitchFamily="34" charset="0"/>
              <a:buChar char="•"/>
            </a:pPr>
            <a:endParaRPr lang="nl-NL" sz="1800" dirty="0"/>
          </a:p>
        </p:txBody>
      </p:sp>
      <p:sp>
        <p:nvSpPr>
          <p:cNvPr id="2" name="Slide Number Placeholder 1">
            <a:extLst>
              <a:ext uri="{FF2B5EF4-FFF2-40B4-BE49-F238E27FC236}">
                <a16:creationId xmlns:a16="http://schemas.microsoft.com/office/drawing/2014/main" id="{CE8BA830-47FC-07A9-2207-954DFBC5F2BA}"/>
              </a:ext>
            </a:extLst>
          </p:cNvPr>
          <p:cNvSpPr>
            <a:spLocks noGrp="1"/>
          </p:cNvSpPr>
          <p:nvPr>
            <p:ph type="sldNum" sz="quarter" idx="2"/>
          </p:nvPr>
        </p:nvSpPr>
        <p:spPr/>
        <p:txBody>
          <a:bodyPr/>
          <a:lstStyle/>
          <a:p>
            <a:fld id="{86CB4B4D-7CA3-9044-876B-883B54F8677D}" type="slidenum">
              <a:rPr lang="en-NL" smtClean="0"/>
              <a:t>86</a:t>
            </a:fld>
            <a:endParaRPr lang="en-NL"/>
          </a:p>
        </p:txBody>
      </p:sp>
      <p:pic>
        <p:nvPicPr>
          <p:cNvPr id="4" name="Picture 3">
            <a:extLst>
              <a:ext uri="{FF2B5EF4-FFF2-40B4-BE49-F238E27FC236}">
                <a16:creationId xmlns:a16="http://schemas.microsoft.com/office/drawing/2014/main" id="{B11F6079-A086-BD2A-CEC6-1299DC2D29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7450" y="1497481"/>
            <a:ext cx="8277100" cy="4709384"/>
          </a:xfrm>
          <a:prstGeom prst="rect">
            <a:avLst/>
          </a:prstGeom>
        </p:spPr>
      </p:pic>
    </p:spTree>
    <p:extLst>
      <p:ext uri="{BB962C8B-B14F-4D97-AF65-F5344CB8AC3E}">
        <p14:creationId xmlns:p14="http://schemas.microsoft.com/office/powerpoint/2010/main" val="20842669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normAutofit fontScale="90000"/>
          </a:bodyPr>
          <a:lstStyle>
            <a:lvl1pPr defTabSz="850391">
              <a:tabLst>
                <a:tab pos="1155700" algn="l"/>
              </a:tabLst>
              <a:defRPr sz="2976"/>
            </a:lvl1pPr>
          </a:lstStyle>
          <a:p>
            <a:r>
              <a:rPr lang="nl-NL" dirty="0" err="1"/>
              <a:t>Methodology</a:t>
            </a:r>
            <a:r>
              <a:rPr lang="nl-NL" dirty="0"/>
              <a:t> | </a:t>
            </a:r>
            <a:r>
              <a:rPr lang="nl-NL" dirty="0" err="1"/>
              <a:t>Simulation</a:t>
            </a:r>
            <a:r>
              <a:rPr lang="nl-NL" dirty="0"/>
              <a:t> </a:t>
            </a:r>
            <a:r>
              <a:rPr lang="nl-NL" dirty="0" err="1"/>
              <a:t>layout</a:t>
            </a:r>
            <a:r>
              <a:rPr lang="nl-NL" dirty="0"/>
              <a:t>: </a:t>
            </a:r>
            <a:r>
              <a:rPr lang="nl-NL" sz="3200" dirty="0"/>
              <a:t>Target Point Method (TPM)</a:t>
            </a:r>
            <a:br>
              <a:rPr lang="nl-NL" sz="3200" dirty="0"/>
            </a:br>
            <a:endParaRPr dirty="0"/>
          </a:p>
        </p:txBody>
      </p:sp>
      <p:sp>
        <p:nvSpPr>
          <p:cNvPr id="3158" name="Tijdelijke aanduiding voor verticale tekst 10"/>
          <p:cNvSpPr txBox="1">
            <a:spLocks noGrp="1"/>
          </p:cNvSpPr>
          <p:nvPr>
            <p:ph type="body" idx="1"/>
          </p:nvPr>
        </p:nvSpPr>
        <p:spPr>
          <a:prstGeom prst="rect">
            <a:avLst/>
          </a:prstGeom>
        </p:spPr>
        <p:txBody>
          <a:bodyPr>
            <a:normAutofit/>
          </a:bodyPr>
          <a:lstStyle/>
          <a:p>
            <a:pPr marL="285750" lvl="2" indent="-285750">
              <a:buFont typeface="Arial" panose="020B0604020202020204" pitchFamily="34" charset="0"/>
              <a:buChar char="•"/>
            </a:pPr>
            <a:r>
              <a:rPr lang="nl-NL" sz="1800" dirty="0" err="1"/>
              <a:t>Assumptions</a:t>
            </a:r>
            <a:endParaRPr lang="nl-NL" sz="1800" dirty="0"/>
          </a:p>
          <a:p>
            <a:pPr marL="549275" lvl="4" indent="-285750">
              <a:buFont typeface="Arial" panose="020B0604020202020204" pitchFamily="34" charset="0"/>
              <a:buChar char="•"/>
            </a:pPr>
            <a:r>
              <a:rPr lang="nl-NL" sz="1800" dirty="0"/>
              <a:t>1 TP</a:t>
            </a:r>
          </a:p>
          <a:p>
            <a:pPr marL="549275" lvl="4" indent="-285750">
              <a:buFont typeface="Arial" panose="020B0604020202020204" pitchFamily="34" charset="0"/>
              <a:buChar char="•"/>
            </a:pPr>
            <a:r>
              <a:rPr lang="nl-NL" sz="1800" dirty="0"/>
              <a:t>3 </a:t>
            </a:r>
            <a:r>
              <a:rPr lang="nl-NL" sz="1800" dirty="0" err="1"/>
              <a:t>days</a:t>
            </a:r>
            <a:r>
              <a:rPr lang="nl-NL" sz="1800" dirty="0"/>
              <a:t> downstream</a:t>
            </a:r>
          </a:p>
          <a:p>
            <a:pPr marL="549275" lvl="4" indent="-285750">
              <a:buFont typeface="Arial" panose="020B0604020202020204" pitchFamily="34" charset="0"/>
              <a:buChar char="•"/>
            </a:pPr>
            <a:r>
              <a:rPr lang="nl-NL" sz="1800" dirty="0"/>
              <a:t>No </a:t>
            </a:r>
            <a:r>
              <a:rPr lang="nl-NL" sz="1800" dirty="0" err="1"/>
              <a:t>cut-off</a:t>
            </a:r>
            <a:r>
              <a:rPr lang="nl-NL" sz="1800" dirty="0"/>
              <a:t> </a:t>
            </a:r>
            <a:r>
              <a:rPr lang="nl-NL" sz="1800" dirty="0" err="1"/>
              <a:t>duration</a:t>
            </a:r>
            <a:endParaRPr lang="nl-NL" sz="1800" dirty="0"/>
          </a:p>
          <a:p>
            <a:pPr marL="823912" lvl="5" indent="-285750">
              <a:buFont typeface="Arial" panose="020B0604020202020204" pitchFamily="34" charset="0"/>
              <a:buChar char="•"/>
            </a:pPr>
            <a:endParaRPr lang="nl-NL" sz="1800" dirty="0"/>
          </a:p>
          <a:p>
            <a:pPr marL="285750" lvl="3" indent="-285750">
              <a:buFont typeface="Arial" panose="020B0604020202020204" pitchFamily="34" charset="0"/>
              <a:buChar char="•"/>
            </a:pPr>
            <a:r>
              <a:rPr lang="nl-NL" sz="1800" dirty="0" err="1">
                <a:solidFill>
                  <a:schemeClr val="tx1"/>
                </a:solidFill>
              </a:rPr>
              <a:t>Dependencies</a:t>
            </a:r>
            <a:endParaRPr lang="nl-NL" sz="1800" dirty="0">
              <a:solidFill>
                <a:schemeClr val="tx1"/>
              </a:solidFill>
            </a:endParaRPr>
          </a:p>
          <a:p>
            <a:pPr marL="549275" lvl="4" indent="-285750">
              <a:buFont typeface="Arial" panose="020B0604020202020204" pitchFamily="34" charset="0"/>
              <a:buChar char="•"/>
            </a:pPr>
            <a:r>
              <a:rPr lang="nl-NL" sz="1800" dirty="0" err="1">
                <a:solidFill>
                  <a:srgbClr val="FFC000"/>
                </a:solidFill>
              </a:rPr>
              <a:t>Location</a:t>
            </a:r>
            <a:r>
              <a:rPr lang="nl-NL" sz="1800" dirty="0">
                <a:solidFill>
                  <a:srgbClr val="FFC000"/>
                </a:solidFill>
              </a:rPr>
              <a:t> tracking </a:t>
            </a:r>
            <a:r>
              <a:rPr lang="nl-NL" sz="1800" dirty="0" err="1">
                <a:solidFill>
                  <a:srgbClr val="FFC000"/>
                </a:solidFill>
              </a:rPr>
              <a:t>arc</a:t>
            </a:r>
            <a:r>
              <a:rPr lang="nl-NL" sz="1800" dirty="0">
                <a:solidFill>
                  <a:srgbClr val="FFC000"/>
                </a:solidFill>
              </a:rPr>
              <a:t> </a:t>
            </a:r>
            <a:r>
              <a:rPr lang="nl-NL" sz="1800" dirty="0">
                <a:solidFill>
                  <a:schemeClr val="tx1"/>
                </a:solidFill>
              </a:rPr>
              <a:t>(</a:t>
            </a:r>
            <a:r>
              <a:rPr lang="nl-NL" sz="1800" dirty="0" err="1">
                <a:solidFill>
                  <a:schemeClr val="tx1"/>
                </a:solidFill>
              </a:rPr>
              <a:t>orbit</a:t>
            </a:r>
            <a:r>
              <a:rPr lang="nl-NL" sz="1800" dirty="0">
                <a:solidFill>
                  <a:schemeClr val="tx1"/>
                </a:solidFill>
              </a:rPr>
              <a:t> </a:t>
            </a:r>
            <a:r>
              <a:rPr lang="nl-NL" sz="1800" dirty="0" err="1">
                <a:solidFill>
                  <a:schemeClr val="tx1"/>
                </a:solidFill>
              </a:rPr>
              <a:t>geometry</a:t>
            </a:r>
            <a:r>
              <a:rPr lang="nl-NL" sz="1800" dirty="0">
                <a:solidFill>
                  <a:schemeClr val="tx1"/>
                </a:solidFill>
              </a:rPr>
              <a:t>)</a:t>
            </a:r>
          </a:p>
          <a:p>
            <a:pPr marL="549275" lvl="4" indent="-285750">
              <a:buFont typeface="Arial" panose="020B0604020202020204" pitchFamily="34" charset="0"/>
              <a:buChar char="•"/>
            </a:pPr>
            <a:r>
              <a:rPr lang="nl-NL" sz="1800" dirty="0" err="1">
                <a:solidFill>
                  <a:schemeClr val="tx1"/>
                </a:solidFill>
              </a:rPr>
              <a:t>Dispersion</a:t>
            </a:r>
            <a:r>
              <a:rPr lang="nl-NL" sz="1800" dirty="0">
                <a:solidFill>
                  <a:schemeClr val="tx1"/>
                </a:solidFill>
              </a:rPr>
              <a:t> (</a:t>
            </a:r>
            <a:r>
              <a:rPr lang="nl-NL" sz="1800" dirty="0" err="1">
                <a:solidFill>
                  <a:schemeClr val="tx1"/>
                </a:solidFill>
              </a:rPr>
              <a:t>difference</a:t>
            </a:r>
            <a:r>
              <a:rPr lang="nl-NL" sz="1800" dirty="0">
                <a:solidFill>
                  <a:schemeClr val="tx1"/>
                </a:solidFill>
              </a:rPr>
              <a:t> </a:t>
            </a:r>
            <a:r>
              <a:rPr lang="nl-NL" sz="1800" dirty="0" err="1">
                <a:solidFill>
                  <a:schemeClr val="tx1"/>
                </a:solidFill>
              </a:rPr>
              <a:t>from</a:t>
            </a:r>
            <a:r>
              <a:rPr lang="nl-NL" sz="1800" dirty="0">
                <a:solidFill>
                  <a:schemeClr val="tx1"/>
                </a:solidFill>
              </a:rPr>
              <a:t> </a:t>
            </a:r>
            <a:r>
              <a:rPr lang="nl-NL" sz="1800" dirty="0" err="1">
                <a:solidFill>
                  <a:schemeClr val="tx1"/>
                </a:solidFill>
              </a:rPr>
              <a:t>reference</a:t>
            </a:r>
            <a:r>
              <a:rPr lang="nl-NL" sz="1800" dirty="0">
                <a:solidFill>
                  <a:schemeClr val="tx1"/>
                </a:solidFill>
              </a:rPr>
              <a:t>)</a:t>
            </a:r>
            <a:endParaRPr lang="nl-NL" sz="1800" dirty="0"/>
          </a:p>
          <a:p>
            <a:pPr marL="549275" lvl="4"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b="1" u="sng" dirty="0"/>
          </a:p>
        </p:txBody>
      </p:sp>
      <p:sp>
        <p:nvSpPr>
          <p:cNvPr id="2" name="Slide Number Placeholder 1">
            <a:extLst>
              <a:ext uri="{FF2B5EF4-FFF2-40B4-BE49-F238E27FC236}">
                <a16:creationId xmlns:a16="http://schemas.microsoft.com/office/drawing/2014/main" id="{CE8BA830-47FC-07A9-2207-954DFBC5F2BA}"/>
              </a:ext>
            </a:extLst>
          </p:cNvPr>
          <p:cNvSpPr>
            <a:spLocks noGrp="1"/>
          </p:cNvSpPr>
          <p:nvPr>
            <p:ph type="sldNum" sz="quarter" idx="2"/>
          </p:nvPr>
        </p:nvSpPr>
        <p:spPr/>
        <p:txBody>
          <a:bodyPr/>
          <a:lstStyle/>
          <a:p>
            <a:fld id="{86CB4B4D-7CA3-9044-876B-883B54F8677D}" type="slidenum">
              <a:rPr lang="en-NL" smtClean="0"/>
              <a:t>87</a:t>
            </a:fld>
            <a:endParaRPr lang="en-NL"/>
          </a:p>
        </p:txBody>
      </p:sp>
      <p:pic>
        <p:nvPicPr>
          <p:cNvPr id="5" name="Picture 4">
            <a:extLst>
              <a:ext uri="{FF2B5EF4-FFF2-40B4-BE49-F238E27FC236}">
                <a16:creationId xmlns:a16="http://schemas.microsoft.com/office/drawing/2014/main" id="{8B9457EE-4F95-F468-E261-2E62C6AA9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621" y="1589906"/>
            <a:ext cx="6213358" cy="4941523"/>
          </a:xfrm>
          <a:prstGeom prst="rect">
            <a:avLst/>
          </a:prstGeom>
        </p:spPr>
      </p:pic>
      <p:pic>
        <p:nvPicPr>
          <p:cNvPr id="9" name="Picture 8">
            <a:extLst>
              <a:ext uri="{FF2B5EF4-FFF2-40B4-BE49-F238E27FC236}">
                <a16:creationId xmlns:a16="http://schemas.microsoft.com/office/drawing/2014/main" id="{3802D8A3-D047-C884-36A4-4689BA9A059D}"/>
              </a:ext>
            </a:extLst>
          </p:cNvPr>
          <p:cNvPicPr>
            <a:picLocks noChangeAspect="1"/>
          </p:cNvPicPr>
          <p:nvPr/>
        </p:nvPicPr>
        <p:blipFill>
          <a:blip r:embed="rId4"/>
          <a:stretch>
            <a:fillRect/>
          </a:stretch>
        </p:blipFill>
        <p:spPr>
          <a:xfrm>
            <a:off x="338021" y="5422367"/>
            <a:ext cx="4920622" cy="525997"/>
          </a:xfrm>
          <a:prstGeom prst="rect">
            <a:avLst/>
          </a:prstGeom>
        </p:spPr>
      </p:pic>
    </p:spTree>
    <p:extLst>
      <p:ext uri="{BB962C8B-B14F-4D97-AF65-F5344CB8AC3E}">
        <p14:creationId xmlns:p14="http://schemas.microsoft.com/office/powerpoint/2010/main" val="34223667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Methodology</a:t>
            </a:r>
            <a:r>
              <a:rPr lang="nl-NL" dirty="0"/>
              <a:t> | </a:t>
            </a:r>
            <a:r>
              <a:rPr lang="nl-NL" dirty="0" err="1"/>
              <a:t>Correction</a:t>
            </a:r>
            <a:r>
              <a:rPr lang="nl-NL" dirty="0"/>
              <a:t> model</a:t>
            </a:r>
            <a:endParaRPr dirty="0"/>
          </a:p>
        </p:txBody>
      </p:sp>
      <p:sp>
        <p:nvSpPr>
          <p:cNvPr id="3158" name="Tijdelijke aanduiding voor verticale tekst 10"/>
          <p:cNvSpPr txBox="1">
            <a:spLocks noGrp="1"/>
          </p:cNvSpPr>
          <p:nvPr>
            <p:ph type="body" idx="1"/>
          </p:nvPr>
        </p:nvSpPr>
        <p:spPr>
          <a:prstGeom prst="rect">
            <a:avLst/>
          </a:prstGeom>
        </p:spPr>
        <p:txBody>
          <a:bodyPr>
            <a:normAutofit/>
          </a:bodyPr>
          <a:lstStyle/>
          <a:p>
            <a:pPr marL="285750" lvl="2" indent="-285750">
              <a:buFont typeface="Arial" panose="020B0604020202020204" pitchFamily="34" charset="0"/>
              <a:buChar char="•"/>
            </a:pPr>
            <a:r>
              <a:rPr lang="nl-NL" sz="1800" b="1" u="sng" dirty="0"/>
              <a:t>Target Point Method (TPM)</a:t>
            </a:r>
          </a:p>
          <a:p>
            <a:pPr marL="549275" lvl="4" indent="-285750">
              <a:buFont typeface="Arial" panose="020B0604020202020204" pitchFamily="34" charset="0"/>
              <a:buChar char="•"/>
            </a:pPr>
            <a:r>
              <a:rPr lang="nl-NL" sz="1800" dirty="0"/>
              <a:t>Using 1 TP, 3 </a:t>
            </a:r>
            <a:r>
              <a:rPr lang="nl-NL" sz="1800" dirty="0" err="1"/>
              <a:t>days</a:t>
            </a:r>
            <a:r>
              <a:rPr lang="nl-NL" sz="1800" dirty="0"/>
              <a:t> downstream</a:t>
            </a:r>
          </a:p>
          <a:p>
            <a:pPr marL="549275" lvl="4" indent="-285750">
              <a:buFont typeface="Arial" panose="020B0604020202020204" pitchFamily="34" charset="0"/>
              <a:buChar char="•"/>
            </a:pPr>
            <a:r>
              <a:rPr lang="nl-NL" sz="1800" dirty="0">
                <a:solidFill>
                  <a:srgbClr val="FFC000"/>
                </a:solidFill>
              </a:rPr>
              <a:t>OD </a:t>
            </a:r>
            <a:r>
              <a:rPr lang="nl-NL" sz="1800" dirty="0" err="1">
                <a:solidFill>
                  <a:srgbClr val="FFC000"/>
                </a:solidFill>
              </a:rPr>
              <a:t>campaign</a:t>
            </a:r>
            <a:r>
              <a:rPr lang="nl-NL" sz="1800" dirty="0">
                <a:solidFill>
                  <a:srgbClr val="FFC000"/>
                </a:solidFill>
              </a:rPr>
              <a:t> </a:t>
            </a:r>
            <a:r>
              <a:rPr lang="nl-NL" sz="1800" dirty="0"/>
              <a:t>= tracking </a:t>
            </a:r>
            <a:r>
              <a:rPr lang="nl-NL" sz="1800" dirty="0" err="1"/>
              <a:t>arc</a:t>
            </a:r>
            <a:endParaRPr lang="nl-NL" sz="1800" dirty="0"/>
          </a:p>
          <a:p>
            <a:pPr marL="549275" lvl="4" indent="-285750">
              <a:buFont typeface="Arial" panose="020B0604020202020204" pitchFamily="34" charset="0"/>
              <a:buChar char="•"/>
            </a:pPr>
            <a:r>
              <a:rPr lang="nl-NL" sz="1800" dirty="0"/>
              <a:t>No </a:t>
            </a:r>
            <a:r>
              <a:rPr lang="nl-NL" sz="1800" dirty="0" err="1"/>
              <a:t>cut-off</a:t>
            </a:r>
            <a:r>
              <a:rPr lang="nl-NL" sz="1800" dirty="0"/>
              <a:t> </a:t>
            </a:r>
            <a:r>
              <a:rPr lang="nl-NL" sz="1800" dirty="0" err="1"/>
              <a:t>duration</a:t>
            </a:r>
            <a:endParaRPr lang="nl-NL" sz="1800" dirty="0"/>
          </a:p>
          <a:p>
            <a:pPr marL="549275" lvl="4"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b="1" u="sng" dirty="0"/>
          </a:p>
        </p:txBody>
      </p:sp>
      <p:sp>
        <p:nvSpPr>
          <p:cNvPr id="2" name="Slide Number Placeholder 1">
            <a:extLst>
              <a:ext uri="{FF2B5EF4-FFF2-40B4-BE49-F238E27FC236}">
                <a16:creationId xmlns:a16="http://schemas.microsoft.com/office/drawing/2014/main" id="{CE8BA830-47FC-07A9-2207-954DFBC5F2BA}"/>
              </a:ext>
            </a:extLst>
          </p:cNvPr>
          <p:cNvSpPr>
            <a:spLocks noGrp="1"/>
          </p:cNvSpPr>
          <p:nvPr>
            <p:ph type="sldNum" sz="quarter" idx="2"/>
          </p:nvPr>
        </p:nvSpPr>
        <p:spPr/>
        <p:txBody>
          <a:bodyPr/>
          <a:lstStyle/>
          <a:p>
            <a:fld id="{86CB4B4D-7CA3-9044-876B-883B54F8677D}" type="slidenum">
              <a:rPr lang="en-NL" smtClean="0"/>
              <a:t>88</a:t>
            </a:fld>
            <a:endParaRPr lang="en-NL"/>
          </a:p>
        </p:txBody>
      </p:sp>
      <p:pic>
        <p:nvPicPr>
          <p:cNvPr id="5" name="Picture 4">
            <a:extLst>
              <a:ext uri="{FF2B5EF4-FFF2-40B4-BE49-F238E27FC236}">
                <a16:creationId xmlns:a16="http://schemas.microsoft.com/office/drawing/2014/main" id="{8B9457EE-4F95-F468-E261-2E62C6AA9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672" y="1589906"/>
            <a:ext cx="6477307" cy="5151443"/>
          </a:xfrm>
          <a:prstGeom prst="rect">
            <a:avLst/>
          </a:prstGeom>
        </p:spPr>
      </p:pic>
      <p:pic>
        <p:nvPicPr>
          <p:cNvPr id="7" name="Picture 6">
            <a:extLst>
              <a:ext uri="{FF2B5EF4-FFF2-40B4-BE49-F238E27FC236}">
                <a16:creationId xmlns:a16="http://schemas.microsoft.com/office/drawing/2014/main" id="{74D0A83E-D894-3AB3-CEB1-CC3A7ABAF2D3}"/>
              </a:ext>
            </a:extLst>
          </p:cNvPr>
          <p:cNvPicPr>
            <a:picLocks noChangeAspect="1"/>
          </p:cNvPicPr>
          <p:nvPr/>
        </p:nvPicPr>
        <p:blipFill>
          <a:blip r:embed="rId4"/>
          <a:stretch>
            <a:fillRect/>
          </a:stretch>
        </p:blipFill>
        <p:spPr>
          <a:xfrm>
            <a:off x="316521" y="3929730"/>
            <a:ext cx="4827697" cy="2018634"/>
          </a:xfrm>
          <a:prstGeom prst="rect">
            <a:avLst/>
          </a:prstGeom>
        </p:spPr>
      </p:pic>
      <p:pic>
        <p:nvPicPr>
          <p:cNvPr id="9" name="Picture 8">
            <a:extLst>
              <a:ext uri="{FF2B5EF4-FFF2-40B4-BE49-F238E27FC236}">
                <a16:creationId xmlns:a16="http://schemas.microsoft.com/office/drawing/2014/main" id="{3802D8A3-D047-C884-36A4-4689BA9A059D}"/>
              </a:ext>
            </a:extLst>
          </p:cNvPr>
          <p:cNvPicPr>
            <a:picLocks noChangeAspect="1"/>
          </p:cNvPicPr>
          <p:nvPr/>
        </p:nvPicPr>
        <p:blipFill>
          <a:blip r:embed="rId5"/>
          <a:stretch>
            <a:fillRect/>
          </a:stretch>
        </p:blipFill>
        <p:spPr>
          <a:xfrm>
            <a:off x="316521" y="7522845"/>
            <a:ext cx="2762250" cy="295275"/>
          </a:xfrm>
          <a:prstGeom prst="rect">
            <a:avLst/>
          </a:prstGeom>
        </p:spPr>
      </p:pic>
    </p:spTree>
    <p:extLst>
      <p:ext uri="{BB962C8B-B14F-4D97-AF65-F5344CB8AC3E}">
        <p14:creationId xmlns:p14="http://schemas.microsoft.com/office/powerpoint/2010/main" val="4145759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260D-C625-A325-D016-C786134FD032}"/>
            </a:ext>
          </a:extLst>
        </p:cNvPr>
        <p:cNvGrpSpPr/>
        <p:nvPr/>
      </p:nvGrpSpPr>
      <p:grpSpPr>
        <a:xfrm>
          <a:off x="0" y="0"/>
          <a:ext cx="0" cy="0"/>
          <a:chOff x="0" y="0"/>
          <a:chExt cx="0" cy="0"/>
        </a:xfrm>
      </p:grpSpPr>
      <p:sp>
        <p:nvSpPr>
          <p:cNvPr id="3157" name="Titel 9">
            <a:extLst>
              <a:ext uri="{FF2B5EF4-FFF2-40B4-BE49-F238E27FC236}">
                <a16:creationId xmlns:a16="http://schemas.microsoft.com/office/drawing/2014/main" id="{811ED3EA-401B-E0AD-0E62-072E3F458352}"/>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Methodology</a:t>
            </a:r>
            <a:r>
              <a:rPr lang="nl-NL" dirty="0"/>
              <a:t> | </a:t>
            </a:r>
            <a:r>
              <a:rPr lang="nl-NL" dirty="0" err="1"/>
              <a:t>Navigation</a:t>
            </a:r>
            <a:r>
              <a:rPr lang="nl-NL" dirty="0"/>
              <a:t> model</a:t>
            </a:r>
            <a:endParaRPr dirty="0"/>
          </a:p>
        </p:txBody>
      </p:sp>
      <p:sp>
        <p:nvSpPr>
          <p:cNvPr id="3158" name="Tijdelijke aanduiding voor verticale tekst 10">
            <a:extLst>
              <a:ext uri="{FF2B5EF4-FFF2-40B4-BE49-F238E27FC236}">
                <a16:creationId xmlns:a16="http://schemas.microsoft.com/office/drawing/2014/main" id="{18265F2A-C811-2F52-4F21-4E5AABB11082}"/>
              </a:ext>
            </a:extLst>
          </p:cNvPr>
          <p:cNvSpPr txBox="1">
            <a:spLocks noGrp="1"/>
          </p:cNvSpPr>
          <p:nvPr>
            <p:ph type="body" idx="1"/>
          </p:nvPr>
        </p:nvSpPr>
        <p:spPr>
          <a:prstGeom prst="rect">
            <a:avLst/>
          </a:prstGeom>
        </p:spPr>
        <p:txBody>
          <a:bodyPr>
            <a:normAutofit/>
          </a:bodyPr>
          <a:lstStyle/>
          <a:p>
            <a:pPr marL="549275" lvl="4" indent="-285750">
              <a:buFont typeface="Arial" panose="020B0604020202020204" pitchFamily="34" charset="0"/>
              <a:buChar char="•"/>
            </a:pPr>
            <a:endParaRPr lang="nl-NL" sz="1800" dirty="0"/>
          </a:p>
          <a:p>
            <a:pPr marL="285750" lvl="2" indent="-285750">
              <a:buFont typeface="Arial" panose="020B0604020202020204" pitchFamily="34" charset="0"/>
              <a:buChar char="•"/>
            </a:pPr>
            <a:endParaRPr lang="nl-NL" sz="1800" b="1" u="sng" dirty="0"/>
          </a:p>
        </p:txBody>
      </p:sp>
      <p:sp>
        <p:nvSpPr>
          <p:cNvPr id="2" name="Slide Number Placeholder 1">
            <a:extLst>
              <a:ext uri="{FF2B5EF4-FFF2-40B4-BE49-F238E27FC236}">
                <a16:creationId xmlns:a16="http://schemas.microsoft.com/office/drawing/2014/main" id="{20499D90-1D11-0409-1B3F-B5EC7937AD3E}"/>
              </a:ext>
            </a:extLst>
          </p:cNvPr>
          <p:cNvSpPr>
            <a:spLocks noGrp="1"/>
          </p:cNvSpPr>
          <p:nvPr>
            <p:ph type="sldNum" sz="quarter" idx="2"/>
          </p:nvPr>
        </p:nvSpPr>
        <p:spPr/>
        <p:txBody>
          <a:bodyPr/>
          <a:lstStyle/>
          <a:p>
            <a:fld id="{86CB4B4D-7CA3-9044-876B-883B54F8677D}" type="slidenum">
              <a:rPr lang="en-NL" smtClean="0"/>
              <a:t>89</a:t>
            </a:fld>
            <a:endParaRPr lang="en-NL"/>
          </a:p>
        </p:txBody>
      </p:sp>
      <p:pic>
        <p:nvPicPr>
          <p:cNvPr id="4" name="Picture 3" descr="A diagram of a process&#10;&#10;Description automatically generated">
            <a:extLst>
              <a:ext uri="{FF2B5EF4-FFF2-40B4-BE49-F238E27FC236}">
                <a16:creationId xmlns:a16="http://schemas.microsoft.com/office/drawing/2014/main" id="{99C7E6E8-0AC0-FCF9-A84B-C99130CDD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210" y="1692339"/>
            <a:ext cx="8147580" cy="4643588"/>
          </a:xfrm>
          <a:prstGeom prst="rect">
            <a:avLst/>
          </a:prstGeom>
        </p:spPr>
      </p:pic>
    </p:spTree>
    <p:extLst>
      <p:ext uri="{BB962C8B-B14F-4D97-AF65-F5344CB8AC3E}">
        <p14:creationId xmlns:p14="http://schemas.microsoft.com/office/powerpoint/2010/main" val="799871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5FEF1-B474-F75B-A20C-581D535C7150}"/>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8E1FFFD5-AF13-E376-F4B9-DC4013068702}"/>
              </a:ext>
            </a:extLst>
          </p:cNvPr>
          <p:cNvSpPr/>
          <p:nvPr/>
        </p:nvSpPr>
        <p:spPr>
          <a:xfrm>
            <a:off x="698499" y="1486471"/>
            <a:ext cx="5037718" cy="5067300"/>
          </a:xfrm>
          <a:prstGeom prst="rect">
            <a:avLst/>
          </a:prstGeom>
          <a:solidFill>
            <a:srgbClr val="C4F2FF">
              <a:alpha val="2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p:sp>
        <p:nvSpPr>
          <p:cNvPr id="13" name="Rectangle 12">
            <a:extLst>
              <a:ext uri="{FF2B5EF4-FFF2-40B4-BE49-F238E27FC236}">
                <a16:creationId xmlns:a16="http://schemas.microsoft.com/office/drawing/2014/main" id="{D5F6C8D0-E3CE-8462-935D-93D80ECF9158}"/>
              </a:ext>
            </a:extLst>
          </p:cNvPr>
          <p:cNvSpPr/>
          <p:nvPr/>
        </p:nvSpPr>
        <p:spPr>
          <a:xfrm>
            <a:off x="6275036" y="1484033"/>
            <a:ext cx="5037718" cy="5067300"/>
          </a:xfrm>
          <a:prstGeom prst="rect">
            <a:avLst/>
          </a:prstGeom>
          <a:solidFill>
            <a:srgbClr val="C4F2FF">
              <a:alpha val="20000"/>
            </a:srgb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Arial"/>
              <a:ea typeface="Arial"/>
              <a:cs typeface="Arial"/>
              <a:sym typeface="Arial"/>
            </a:endParaRPr>
          </a:p>
        </p:txBody>
      </p:sp>
      <p:sp>
        <p:nvSpPr>
          <p:cNvPr id="3157" name="Titel 9">
            <a:extLst>
              <a:ext uri="{FF2B5EF4-FFF2-40B4-BE49-F238E27FC236}">
                <a16:creationId xmlns:a16="http://schemas.microsoft.com/office/drawing/2014/main" id="{E3F41B61-AB00-F220-FBE9-E2128257A1A4}"/>
              </a:ext>
            </a:extLst>
          </p:cNvPr>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Methodology</a:t>
            </a:r>
            <a:r>
              <a:rPr lang="nl-NL" dirty="0"/>
              <a:t> | LUMIO-LPF case </a:t>
            </a:r>
            <a:r>
              <a:rPr lang="nl-NL" dirty="0" err="1"/>
              <a:t>study</a:t>
            </a:r>
            <a:endParaRPr dirty="0"/>
          </a:p>
        </p:txBody>
      </p:sp>
      <p:sp>
        <p:nvSpPr>
          <p:cNvPr id="3158" name="Tijdelijke aanduiding voor verticale tekst 10">
            <a:extLst>
              <a:ext uri="{FF2B5EF4-FFF2-40B4-BE49-F238E27FC236}">
                <a16:creationId xmlns:a16="http://schemas.microsoft.com/office/drawing/2014/main" id="{8742CA2D-61BF-1623-5CE2-F23DEB225290}"/>
              </a:ext>
            </a:extLst>
          </p:cNvPr>
          <p:cNvSpPr txBox="1">
            <a:spLocks noGrp="1"/>
          </p:cNvSpPr>
          <p:nvPr>
            <p:ph type="body" idx="1"/>
          </p:nvPr>
        </p:nvSpPr>
        <p:spPr>
          <a:xfrm>
            <a:off x="6423564" y="1617180"/>
            <a:ext cx="4807725" cy="2888661"/>
          </a:xfrm>
          <a:prstGeom prst="rect">
            <a:avLst/>
          </a:prstGeom>
        </p:spPr>
        <p:txBody>
          <a:bodyPr>
            <a:noAutofit/>
          </a:bodyPr>
          <a:lstStyle/>
          <a:p>
            <a:pPr lvl="3"/>
            <a:r>
              <a:rPr lang="nl-NL" sz="1800" b="1" dirty="0" err="1">
                <a:solidFill>
                  <a:schemeClr val="accent1"/>
                </a:solidFill>
              </a:rPr>
              <a:t>Lunar</a:t>
            </a:r>
            <a:r>
              <a:rPr lang="nl-NL" sz="1800" b="1" dirty="0">
                <a:solidFill>
                  <a:schemeClr val="accent1"/>
                </a:solidFill>
              </a:rPr>
              <a:t> </a:t>
            </a:r>
            <a:r>
              <a:rPr lang="nl-NL" sz="1800" b="1" dirty="0" err="1">
                <a:solidFill>
                  <a:schemeClr val="accent1"/>
                </a:solidFill>
              </a:rPr>
              <a:t>Meteoroid</a:t>
            </a:r>
            <a:r>
              <a:rPr lang="nl-NL" sz="1800" b="1" dirty="0">
                <a:solidFill>
                  <a:schemeClr val="accent1"/>
                </a:solidFill>
              </a:rPr>
              <a:t> Impact </a:t>
            </a:r>
            <a:r>
              <a:rPr lang="nl-NL" sz="1800" b="1" dirty="0" err="1">
                <a:solidFill>
                  <a:schemeClr val="accent1"/>
                </a:solidFill>
              </a:rPr>
              <a:t>Observer</a:t>
            </a:r>
            <a:r>
              <a:rPr lang="nl-NL" sz="1800" b="1" dirty="0">
                <a:solidFill>
                  <a:schemeClr val="accent1"/>
                </a:solidFill>
              </a:rPr>
              <a:t> (LUMIO)</a:t>
            </a:r>
          </a:p>
          <a:p>
            <a:pPr marL="549275" lvl="4" indent="-285750">
              <a:buFont typeface="Arial" panose="020B0604020202020204" pitchFamily="34" charset="0"/>
              <a:buChar char="•"/>
            </a:pPr>
            <a:r>
              <a:rPr lang="nl-NL" sz="1800" b="1" dirty="0" err="1"/>
              <a:t>Orbit</a:t>
            </a:r>
            <a:r>
              <a:rPr lang="nl-NL" sz="1800" b="1" dirty="0"/>
              <a:t>: </a:t>
            </a:r>
            <a:r>
              <a:rPr lang="nl-NL" sz="1800" b="1" dirty="0" err="1"/>
              <a:t>southern</a:t>
            </a:r>
            <a:r>
              <a:rPr lang="nl-NL" sz="1800" b="1" dirty="0"/>
              <a:t> L2 Lagrange point</a:t>
            </a:r>
          </a:p>
          <a:p>
            <a:pPr marL="549275" lvl="4" indent="-285750">
              <a:buFont typeface="Arial" panose="020B0604020202020204" pitchFamily="34" charset="0"/>
              <a:buChar char="•"/>
            </a:pPr>
            <a:r>
              <a:rPr lang="nl-NL" sz="1800" dirty="0" err="1"/>
              <a:t>Objective</a:t>
            </a:r>
            <a:r>
              <a:rPr lang="nl-NL" sz="1800" dirty="0"/>
              <a:t>:</a:t>
            </a:r>
          </a:p>
          <a:p>
            <a:pPr marL="823912" lvl="5" indent="-285750">
              <a:buFont typeface="Arial" panose="020B0604020202020204" pitchFamily="34" charset="0"/>
              <a:buChar char="•"/>
            </a:pPr>
            <a:r>
              <a:rPr lang="nl-NL" sz="1800" dirty="0" err="1"/>
              <a:t>Detect</a:t>
            </a:r>
            <a:r>
              <a:rPr lang="nl-NL" sz="1800" dirty="0"/>
              <a:t> </a:t>
            </a:r>
            <a:r>
              <a:rPr lang="nl-NL" sz="1800" dirty="0" err="1"/>
              <a:t>meteors</a:t>
            </a:r>
            <a:r>
              <a:rPr lang="nl-NL" sz="1800" dirty="0"/>
              <a:t> on </a:t>
            </a:r>
            <a:r>
              <a:rPr lang="nl-NL" sz="1800" dirty="0" err="1"/>
              <a:t>lunar</a:t>
            </a:r>
            <a:r>
              <a:rPr lang="nl-NL" sz="1800" dirty="0"/>
              <a:t> far-side</a:t>
            </a:r>
          </a:p>
          <a:p>
            <a:pPr marL="823912" lvl="5" indent="-285750">
              <a:buFont typeface="Arial" panose="020B0604020202020204" pitchFamily="34" charset="0"/>
              <a:buChar char="•"/>
            </a:pPr>
            <a:r>
              <a:rPr lang="nl-NL" sz="1800" dirty="0" err="1"/>
              <a:t>Demonstrate</a:t>
            </a:r>
            <a:r>
              <a:rPr lang="nl-NL" sz="1800" dirty="0"/>
              <a:t> </a:t>
            </a:r>
            <a:r>
              <a:rPr lang="nl-NL" sz="1800" dirty="0" err="1"/>
              <a:t>autonomous</a:t>
            </a:r>
            <a:r>
              <a:rPr lang="nl-NL" sz="1800" dirty="0"/>
              <a:t> </a:t>
            </a:r>
            <a:r>
              <a:rPr lang="nl-NL" sz="1800" dirty="0" err="1"/>
              <a:t>navigation</a:t>
            </a:r>
            <a:r>
              <a:rPr lang="nl-NL" sz="1800" dirty="0"/>
              <a:t> (</a:t>
            </a:r>
            <a:r>
              <a:rPr lang="nl-NL" sz="1800" dirty="0" err="1"/>
              <a:t>optical</a:t>
            </a:r>
            <a:r>
              <a:rPr lang="nl-NL" sz="1800" dirty="0"/>
              <a:t>)</a:t>
            </a:r>
          </a:p>
          <a:p>
            <a:pPr marL="549275" lvl="4" indent="-285750">
              <a:buFont typeface="Arial" panose="020B0604020202020204" pitchFamily="34" charset="0"/>
              <a:buChar char="•"/>
            </a:pPr>
            <a:r>
              <a:rPr lang="nl-NL" sz="1800" dirty="0"/>
              <a:t>Operations: 1 </a:t>
            </a:r>
            <a:r>
              <a:rPr lang="nl-NL" sz="1800" dirty="0" err="1"/>
              <a:t>year</a:t>
            </a:r>
            <a:endParaRPr lang="nl-NL" sz="1800" dirty="0"/>
          </a:p>
          <a:p>
            <a:pPr marL="549275" lvl="4" indent="-285750">
              <a:buFont typeface="Arial" panose="020B0604020202020204" pitchFamily="34" charset="0"/>
              <a:buChar char="•"/>
            </a:pPr>
            <a:r>
              <a:rPr lang="nl-NL" sz="1800" dirty="0"/>
              <a:t>Small </a:t>
            </a:r>
            <a:r>
              <a:rPr lang="nl-NL" sz="1800" dirty="0" err="1"/>
              <a:t>sat</a:t>
            </a:r>
            <a:r>
              <a:rPr lang="nl-NL" sz="1800" dirty="0"/>
              <a:t> (</a:t>
            </a:r>
            <a:r>
              <a:rPr lang="nl-NL" sz="1800" dirty="0" err="1"/>
              <a:t>approx</a:t>
            </a:r>
            <a:r>
              <a:rPr lang="nl-NL" sz="1800" dirty="0"/>
              <a:t>. 23 kg)</a:t>
            </a:r>
          </a:p>
        </p:txBody>
      </p:sp>
      <p:sp>
        <p:nvSpPr>
          <p:cNvPr id="4" name="Slide Number Placeholder 3">
            <a:extLst>
              <a:ext uri="{FF2B5EF4-FFF2-40B4-BE49-F238E27FC236}">
                <a16:creationId xmlns:a16="http://schemas.microsoft.com/office/drawing/2014/main" id="{CFC0F1AB-E0A7-9E2D-8933-1DAD47AFF079}"/>
              </a:ext>
            </a:extLst>
          </p:cNvPr>
          <p:cNvSpPr>
            <a:spLocks noGrp="1"/>
          </p:cNvSpPr>
          <p:nvPr>
            <p:ph type="sldNum" sz="quarter" idx="2"/>
          </p:nvPr>
        </p:nvSpPr>
        <p:spPr>
          <a:xfrm>
            <a:off x="11613169" y="6366862"/>
            <a:ext cx="182216" cy="172815"/>
          </a:xfrm>
        </p:spPr>
        <p:txBody>
          <a:bodyPr/>
          <a:lstStyle/>
          <a:p>
            <a:fld id="{86CB4B4D-7CA3-9044-876B-883B54F8677D}" type="slidenum">
              <a:rPr lang="en-NL" smtClean="0"/>
              <a:t>9</a:t>
            </a:fld>
            <a:endParaRPr lang="en-NL" dirty="0"/>
          </a:p>
        </p:txBody>
      </p:sp>
      <p:sp>
        <p:nvSpPr>
          <p:cNvPr id="9" name="TextBox 8">
            <a:extLst>
              <a:ext uri="{FF2B5EF4-FFF2-40B4-BE49-F238E27FC236}">
                <a16:creationId xmlns:a16="http://schemas.microsoft.com/office/drawing/2014/main" id="{F6601E35-32D3-86B3-FA59-CC077CE975CC}"/>
              </a:ext>
            </a:extLst>
          </p:cNvPr>
          <p:cNvSpPr txBox="1"/>
          <p:nvPr/>
        </p:nvSpPr>
        <p:spPr>
          <a:xfrm>
            <a:off x="2783049" y="2246178"/>
            <a:ext cx="1280160" cy="14994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p:sp>
        <p:nvSpPr>
          <p:cNvPr id="10" name="Tijdelijke aanduiding voor verticale tekst 10">
            <a:extLst>
              <a:ext uri="{FF2B5EF4-FFF2-40B4-BE49-F238E27FC236}">
                <a16:creationId xmlns:a16="http://schemas.microsoft.com/office/drawing/2014/main" id="{1F0EB0AB-C2E1-D3F3-AD10-69CD4DBBB9F6}"/>
              </a:ext>
            </a:extLst>
          </p:cNvPr>
          <p:cNvSpPr txBox="1">
            <a:spLocks/>
          </p:cNvSpPr>
          <p:nvPr/>
        </p:nvSpPr>
        <p:spPr>
          <a:xfrm>
            <a:off x="817522" y="1618220"/>
            <a:ext cx="4297247" cy="29096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lvl="3"/>
            <a:r>
              <a:rPr lang="nl-NL" sz="1800" b="1" dirty="0">
                <a:solidFill>
                  <a:schemeClr val="accent1"/>
                </a:solidFill>
              </a:rPr>
              <a:t>SSTL </a:t>
            </a:r>
            <a:r>
              <a:rPr lang="nl-NL" sz="1800" b="1" dirty="0" err="1">
                <a:solidFill>
                  <a:schemeClr val="accent1"/>
                </a:solidFill>
              </a:rPr>
              <a:t>Lunar</a:t>
            </a:r>
            <a:r>
              <a:rPr lang="nl-NL" sz="1800" b="1" dirty="0">
                <a:solidFill>
                  <a:schemeClr val="accent1"/>
                </a:solidFill>
              </a:rPr>
              <a:t> </a:t>
            </a:r>
            <a:r>
              <a:rPr lang="nl-NL" sz="1800" b="1" dirty="0" err="1">
                <a:solidFill>
                  <a:schemeClr val="accent1"/>
                </a:solidFill>
              </a:rPr>
              <a:t>Pathfinder</a:t>
            </a:r>
            <a:r>
              <a:rPr lang="nl-NL" sz="1800" b="1" dirty="0">
                <a:solidFill>
                  <a:schemeClr val="accent1"/>
                </a:solidFill>
              </a:rPr>
              <a:t> (LPF)</a:t>
            </a:r>
          </a:p>
          <a:p>
            <a:pPr marL="549275" lvl="4" indent="-285750">
              <a:buFont typeface="Arial" panose="020B0604020202020204" pitchFamily="34" charset="0"/>
              <a:buChar char="•"/>
            </a:pPr>
            <a:r>
              <a:rPr lang="nl-NL" sz="1800" b="1" dirty="0" err="1">
                <a:solidFill>
                  <a:schemeClr val="tx1"/>
                </a:solidFill>
              </a:rPr>
              <a:t>Orbit</a:t>
            </a:r>
            <a:r>
              <a:rPr lang="nl-NL" sz="1800" b="1" dirty="0">
                <a:solidFill>
                  <a:schemeClr val="tx1"/>
                </a:solidFill>
              </a:rPr>
              <a:t>: </a:t>
            </a:r>
            <a:r>
              <a:rPr lang="nl-NL" sz="1800" b="1" dirty="0" err="1">
                <a:solidFill>
                  <a:schemeClr val="tx1"/>
                </a:solidFill>
              </a:rPr>
              <a:t>Elliptical</a:t>
            </a:r>
            <a:r>
              <a:rPr lang="nl-NL" sz="1800" b="1" dirty="0">
                <a:solidFill>
                  <a:schemeClr val="tx1"/>
                </a:solidFill>
              </a:rPr>
              <a:t> </a:t>
            </a:r>
            <a:r>
              <a:rPr lang="nl-NL" sz="1800" b="1" dirty="0" err="1">
                <a:solidFill>
                  <a:schemeClr val="tx1"/>
                </a:solidFill>
              </a:rPr>
              <a:t>Lunar</a:t>
            </a:r>
            <a:r>
              <a:rPr lang="nl-NL" sz="1800" b="1" dirty="0">
                <a:solidFill>
                  <a:schemeClr val="tx1"/>
                </a:solidFill>
              </a:rPr>
              <a:t> </a:t>
            </a:r>
            <a:r>
              <a:rPr lang="nl-NL" sz="1800" b="1" dirty="0" err="1">
                <a:solidFill>
                  <a:schemeClr val="tx1"/>
                </a:solidFill>
              </a:rPr>
              <a:t>Frozen</a:t>
            </a:r>
            <a:r>
              <a:rPr lang="nl-NL" sz="1800" b="1" dirty="0">
                <a:solidFill>
                  <a:schemeClr val="tx1"/>
                </a:solidFill>
              </a:rPr>
              <a:t> </a:t>
            </a:r>
            <a:r>
              <a:rPr lang="nl-NL" sz="1800" b="1" dirty="0" err="1">
                <a:solidFill>
                  <a:schemeClr val="tx1"/>
                </a:solidFill>
              </a:rPr>
              <a:t>Orbit</a:t>
            </a:r>
            <a:endParaRPr lang="nl-NL" sz="1800" b="1" dirty="0">
              <a:solidFill>
                <a:schemeClr val="tx1"/>
              </a:solidFill>
            </a:endParaRPr>
          </a:p>
          <a:p>
            <a:pPr marL="549275" lvl="4" indent="-285750">
              <a:buFont typeface="Arial" panose="020B0604020202020204" pitchFamily="34" charset="0"/>
              <a:buChar char="•"/>
            </a:pPr>
            <a:r>
              <a:rPr lang="nl-NL" sz="1800" dirty="0" err="1"/>
              <a:t>Objective</a:t>
            </a:r>
            <a:r>
              <a:rPr lang="nl-NL" sz="1800" dirty="0"/>
              <a:t>:</a:t>
            </a:r>
          </a:p>
          <a:p>
            <a:pPr marL="823912" lvl="5" indent="-285750">
              <a:buFont typeface="Arial" panose="020B0604020202020204" pitchFamily="34" charset="0"/>
              <a:buChar char="•"/>
            </a:pPr>
            <a:r>
              <a:rPr lang="nl-NL" sz="1800" dirty="0" err="1"/>
              <a:t>Contribute</a:t>
            </a:r>
            <a:r>
              <a:rPr lang="nl-NL" sz="1800" dirty="0"/>
              <a:t> </a:t>
            </a:r>
            <a:r>
              <a:rPr lang="nl-NL" sz="1800" dirty="0" err="1"/>
              <a:t>to</a:t>
            </a:r>
            <a:r>
              <a:rPr lang="nl-NL" sz="1800" dirty="0"/>
              <a:t> ESA Moonlight</a:t>
            </a:r>
          </a:p>
          <a:p>
            <a:pPr marL="823912" lvl="5" indent="-285750">
              <a:buFont typeface="Arial" panose="020B0604020202020204" pitchFamily="34" charset="0"/>
              <a:buChar char="•"/>
            </a:pPr>
            <a:r>
              <a:rPr lang="nl-NL" sz="1800" dirty="0"/>
              <a:t>Communication </a:t>
            </a:r>
            <a:r>
              <a:rPr lang="nl-NL" sz="1800" dirty="0" err="1"/>
              <a:t>relay</a:t>
            </a:r>
            <a:r>
              <a:rPr lang="nl-NL" sz="1800" dirty="0"/>
              <a:t> </a:t>
            </a:r>
            <a:r>
              <a:rPr lang="nl-NL" sz="1800" dirty="0" err="1"/>
              <a:t>satellite</a:t>
            </a:r>
            <a:r>
              <a:rPr lang="nl-NL" sz="1800" dirty="0"/>
              <a:t> </a:t>
            </a:r>
            <a:r>
              <a:rPr lang="nl-NL" sz="1800" dirty="0" err="1"/>
              <a:t>covering</a:t>
            </a:r>
            <a:r>
              <a:rPr lang="nl-NL" sz="1800" dirty="0"/>
              <a:t> </a:t>
            </a:r>
            <a:r>
              <a:rPr lang="nl-NL" sz="1800" dirty="0" err="1"/>
              <a:t>lunar</a:t>
            </a:r>
            <a:r>
              <a:rPr lang="nl-NL" sz="1800" dirty="0"/>
              <a:t> </a:t>
            </a:r>
            <a:r>
              <a:rPr lang="nl-NL" sz="1800" dirty="0" err="1"/>
              <a:t>poles</a:t>
            </a:r>
            <a:r>
              <a:rPr lang="nl-NL" sz="1800" dirty="0"/>
              <a:t> </a:t>
            </a:r>
            <a:r>
              <a:rPr lang="nl-NL" sz="1800" dirty="0" err="1"/>
              <a:t>and</a:t>
            </a:r>
            <a:r>
              <a:rPr lang="nl-NL" sz="1800" dirty="0"/>
              <a:t> far-side</a:t>
            </a:r>
          </a:p>
          <a:p>
            <a:pPr marL="549275" lvl="4" indent="-285750">
              <a:buFont typeface="Arial" panose="020B0604020202020204" pitchFamily="34" charset="0"/>
              <a:buChar char="•"/>
            </a:pPr>
            <a:r>
              <a:rPr lang="nl-NL" sz="1800" dirty="0"/>
              <a:t>Operations: 8 </a:t>
            </a:r>
            <a:r>
              <a:rPr lang="nl-NL" sz="1800" dirty="0" err="1"/>
              <a:t>years</a:t>
            </a:r>
            <a:endParaRPr lang="nl-NL" sz="1800" dirty="0"/>
          </a:p>
          <a:p>
            <a:pPr marL="549275" lvl="4" indent="-285750">
              <a:buFont typeface="Arial" panose="020B0604020202020204" pitchFamily="34" charset="0"/>
              <a:buChar char="•"/>
            </a:pPr>
            <a:r>
              <a:rPr lang="nl-NL" sz="1800" dirty="0"/>
              <a:t>Small </a:t>
            </a:r>
            <a:r>
              <a:rPr lang="nl-NL" sz="1800" dirty="0" err="1"/>
              <a:t>sat</a:t>
            </a:r>
            <a:r>
              <a:rPr lang="nl-NL" sz="1800" dirty="0"/>
              <a:t> (</a:t>
            </a:r>
            <a:r>
              <a:rPr lang="nl-NL" sz="1800" dirty="0" err="1"/>
              <a:t>approx</a:t>
            </a:r>
            <a:r>
              <a:rPr lang="nl-NL" sz="1800" dirty="0"/>
              <a:t>. 280 kg)</a:t>
            </a:r>
          </a:p>
          <a:p>
            <a:pPr marL="823912" lvl="5" indent="-285750">
              <a:buFont typeface="Arial" panose="020B0604020202020204" pitchFamily="34" charset="0"/>
              <a:buChar char="•"/>
            </a:pPr>
            <a:endParaRPr lang="nl-NL" sz="1800" dirty="0"/>
          </a:p>
          <a:p>
            <a:pPr marL="823912" lvl="5" indent="-285750">
              <a:buFont typeface="Arial" panose="020B0604020202020204" pitchFamily="34" charset="0"/>
              <a:buChar char="•"/>
            </a:pPr>
            <a:endParaRPr lang="nl-NL" sz="1800" dirty="0"/>
          </a:p>
          <a:p>
            <a:pPr marL="823912" lvl="5" indent="-285750">
              <a:buFont typeface="Arial" panose="020B0604020202020204" pitchFamily="34" charset="0"/>
              <a:buChar char="•"/>
            </a:pPr>
            <a:endParaRPr lang="nl-NL" sz="1800" dirty="0"/>
          </a:p>
          <a:p>
            <a:pPr lvl="5" indent="0">
              <a:buFont typeface="Wingdings"/>
              <a:buNone/>
            </a:pPr>
            <a:endParaRPr lang="nl-NL" sz="1800" dirty="0"/>
          </a:p>
          <a:p>
            <a:pPr marL="285750" lvl="2" indent="-285750">
              <a:buFont typeface="Arial" panose="020B0604020202020204" pitchFamily="34" charset="0"/>
              <a:buChar char="•"/>
            </a:pPr>
            <a:endParaRPr lang="nl-NL" sz="1800" dirty="0"/>
          </a:p>
        </p:txBody>
      </p:sp>
      <p:pic>
        <p:nvPicPr>
          <p:cNvPr id="1026" name="Picture 2" descr="Lunar Pathfinder mission | Small Satellite supplier | Surrey Satellite  Technology Ltd | SSTL">
            <a:extLst>
              <a:ext uri="{FF2B5EF4-FFF2-40B4-BE49-F238E27FC236}">
                <a16:creationId xmlns:a16="http://schemas.microsoft.com/office/drawing/2014/main" id="{9903FA50-24AE-61FC-F19C-A80F3D3372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902" r="15575"/>
          <a:stretch/>
        </p:blipFill>
        <p:spPr bwMode="auto">
          <a:xfrm rot="3625343">
            <a:off x="2583254" y="4476679"/>
            <a:ext cx="1473750" cy="1954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A - LUMIO – New CubeSat Illuminating Lunar Impacts">
            <a:extLst>
              <a:ext uri="{FF2B5EF4-FFF2-40B4-BE49-F238E27FC236}">
                <a16:creationId xmlns:a16="http://schemas.microsoft.com/office/drawing/2014/main" id="{641105A0-38A1-454E-9823-0D80B2C9B6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81" t="6560" b="27364"/>
          <a:stretch/>
        </p:blipFill>
        <p:spPr bwMode="auto">
          <a:xfrm>
            <a:off x="7010317" y="4864999"/>
            <a:ext cx="3567156" cy="132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8756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lstStyle>
            <a:lvl1pPr defTabSz="850391">
              <a:tabLst>
                <a:tab pos="1155700" algn="l"/>
              </a:tabLst>
              <a:defRPr sz="2976"/>
            </a:lvl1pPr>
          </a:lstStyle>
          <a:p>
            <a:r>
              <a:rPr lang="nl-NL" dirty="0" err="1"/>
              <a:t>Methodology</a:t>
            </a:r>
            <a:r>
              <a:rPr lang="nl-NL" dirty="0"/>
              <a:t> | </a:t>
            </a:r>
            <a:r>
              <a:rPr lang="nl-NL" dirty="0" err="1"/>
              <a:t>External</a:t>
            </a:r>
            <a:r>
              <a:rPr lang="nl-NL" dirty="0"/>
              <a:t> Resources</a:t>
            </a:r>
            <a:endParaRPr dirty="0"/>
          </a:p>
        </p:txBody>
      </p:sp>
      <p:sp>
        <p:nvSpPr>
          <p:cNvPr id="3158" name="Tijdelijke aanduiding voor verticale tekst 10"/>
          <p:cNvSpPr txBox="1">
            <a:spLocks noGrp="1"/>
          </p:cNvSpPr>
          <p:nvPr>
            <p:ph type="body" idx="1"/>
          </p:nvPr>
        </p:nvSpPr>
        <p:spPr>
          <a:xfrm>
            <a:off x="1600460" y="4056381"/>
            <a:ext cx="3593576" cy="2276156"/>
          </a:xfrm>
          <a:prstGeom prst="rect">
            <a:avLst/>
          </a:prstGeom>
        </p:spPr>
        <p:txBody>
          <a:bodyPr>
            <a:normAutofit/>
          </a:bodyPr>
          <a:lstStyle/>
          <a:p>
            <a:pPr lvl="2"/>
            <a:r>
              <a:rPr lang="nl-NL" sz="1800" b="1" dirty="0" err="1"/>
              <a:t>Tudatpy</a:t>
            </a:r>
            <a:r>
              <a:rPr lang="nl-NL" sz="1800" b="1" dirty="0"/>
              <a:t> </a:t>
            </a:r>
            <a:r>
              <a:rPr lang="nl-NL" sz="1800" b="1" dirty="0" err="1"/>
              <a:t>astrodynamics</a:t>
            </a:r>
            <a:r>
              <a:rPr lang="nl-NL" sz="1800" b="1" dirty="0"/>
              <a:t> </a:t>
            </a:r>
            <a:r>
              <a:rPr lang="nl-NL" sz="1800" b="1" dirty="0" err="1"/>
              <a:t>toolbox</a:t>
            </a:r>
            <a:endParaRPr lang="nl-NL" sz="1800" b="1" dirty="0"/>
          </a:p>
          <a:p>
            <a:pPr lvl="2"/>
            <a:endParaRPr lang="nl-NL" sz="1800" dirty="0"/>
          </a:p>
          <a:p>
            <a:pPr lvl="2"/>
            <a:r>
              <a:rPr lang="nl-NL" sz="1800" dirty="0" err="1"/>
              <a:t>Used</a:t>
            </a:r>
            <a:r>
              <a:rPr lang="nl-NL" sz="1800" dirty="0"/>
              <a:t> </a:t>
            </a:r>
            <a:r>
              <a:rPr lang="nl-NL" sz="1800" dirty="0" err="1"/>
              <a:t>for</a:t>
            </a:r>
            <a:endParaRPr lang="nl-NL" sz="1800" dirty="0"/>
          </a:p>
          <a:p>
            <a:pPr marL="285750" lvl="2" indent="-285750">
              <a:buFont typeface="Arial" panose="020B0604020202020204" pitchFamily="34" charset="0"/>
              <a:buChar char="•"/>
            </a:pPr>
            <a:r>
              <a:rPr lang="nl-NL" sz="1800" dirty="0" err="1"/>
              <a:t>Orbit</a:t>
            </a:r>
            <a:r>
              <a:rPr lang="nl-NL" sz="1800" dirty="0"/>
              <a:t> </a:t>
            </a:r>
            <a:r>
              <a:rPr lang="nl-NL" sz="1800" dirty="0" err="1"/>
              <a:t>propagation</a:t>
            </a:r>
            <a:endParaRPr lang="nl-NL" sz="1800" dirty="0"/>
          </a:p>
          <a:p>
            <a:pPr marL="285750" lvl="2" indent="-285750">
              <a:buFont typeface="Arial" panose="020B0604020202020204" pitchFamily="34" charset="0"/>
              <a:buChar char="•"/>
            </a:pPr>
            <a:r>
              <a:rPr lang="nl-NL" sz="1800" dirty="0" err="1"/>
              <a:t>Orbit</a:t>
            </a:r>
            <a:r>
              <a:rPr lang="nl-NL" sz="1800" dirty="0"/>
              <a:t> </a:t>
            </a:r>
            <a:r>
              <a:rPr lang="nl-NL" sz="1800" dirty="0" err="1"/>
              <a:t>determination</a:t>
            </a: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90</a:t>
            </a:fld>
            <a:endParaRPr lang="en-NL"/>
          </a:p>
        </p:txBody>
      </p:sp>
      <p:pic>
        <p:nvPicPr>
          <p:cNvPr id="1026" name="Picture 2" descr="Logo">
            <a:extLst>
              <a:ext uri="{FF2B5EF4-FFF2-40B4-BE49-F238E27FC236}">
                <a16:creationId xmlns:a16="http://schemas.microsoft.com/office/drawing/2014/main" id="{CC1C6775-9E51-011F-D6FE-D3F263B28E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7266" y="2096555"/>
            <a:ext cx="4139965" cy="17034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cnico di Milano - CORAL-ITN">
            <a:extLst>
              <a:ext uri="{FF2B5EF4-FFF2-40B4-BE49-F238E27FC236}">
                <a16:creationId xmlns:a16="http://schemas.microsoft.com/office/drawing/2014/main" id="{9B03C62F-43D9-E70F-CB07-276E5D2CC4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169" b="18475"/>
          <a:stretch/>
        </p:blipFill>
        <p:spPr bwMode="auto">
          <a:xfrm>
            <a:off x="6529675" y="2398176"/>
            <a:ext cx="3593576" cy="1241214"/>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verticale tekst 10">
            <a:extLst>
              <a:ext uri="{FF2B5EF4-FFF2-40B4-BE49-F238E27FC236}">
                <a16:creationId xmlns:a16="http://schemas.microsoft.com/office/drawing/2014/main" id="{AFCF1DE7-FB8A-0341-756D-D7BA92CB20DF}"/>
              </a:ext>
            </a:extLst>
          </p:cNvPr>
          <p:cNvSpPr txBox="1">
            <a:spLocks/>
          </p:cNvSpPr>
          <p:nvPr/>
        </p:nvSpPr>
        <p:spPr>
          <a:xfrm>
            <a:off x="6851660" y="4051151"/>
            <a:ext cx="3593576" cy="1955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lvl="2"/>
            <a:r>
              <a:rPr lang="nl-NL" sz="1800" b="1" dirty="0"/>
              <a:t>LUMIO </a:t>
            </a:r>
            <a:r>
              <a:rPr lang="nl-NL" sz="1800" b="1" dirty="0" err="1"/>
              <a:t>reference</a:t>
            </a:r>
            <a:r>
              <a:rPr lang="nl-NL" sz="1800" b="1" dirty="0"/>
              <a:t> </a:t>
            </a:r>
            <a:r>
              <a:rPr lang="nl-NL" sz="1800" b="1" dirty="0" err="1"/>
              <a:t>trajectory</a:t>
            </a:r>
            <a:endParaRPr lang="nl-NL" sz="1800" b="1" dirty="0"/>
          </a:p>
          <a:p>
            <a:pPr lvl="2"/>
            <a:endParaRPr lang="nl-NL" sz="1800" dirty="0"/>
          </a:p>
          <a:p>
            <a:pPr lvl="2"/>
            <a:r>
              <a:rPr lang="nl-NL" sz="1800" dirty="0" err="1"/>
              <a:t>Used</a:t>
            </a:r>
            <a:r>
              <a:rPr lang="nl-NL" sz="1800" dirty="0"/>
              <a:t> </a:t>
            </a:r>
            <a:r>
              <a:rPr lang="nl-NL" sz="1800" dirty="0" err="1"/>
              <a:t>for</a:t>
            </a:r>
            <a:endParaRPr lang="nl-NL" sz="1800" dirty="0"/>
          </a:p>
          <a:p>
            <a:pPr marL="285750" lvl="2" indent="-285750">
              <a:buFont typeface="Arial" panose="020B0604020202020204" pitchFamily="34" charset="0"/>
              <a:buChar char="•"/>
            </a:pPr>
            <a:r>
              <a:rPr lang="nl-NL" sz="1800" dirty="0" err="1"/>
              <a:t>Orbit</a:t>
            </a:r>
            <a:r>
              <a:rPr lang="nl-NL" sz="1800" dirty="0"/>
              <a:t> </a:t>
            </a:r>
            <a:r>
              <a:rPr lang="nl-NL" sz="1800" dirty="0" err="1"/>
              <a:t>corrections</a:t>
            </a:r>
            <a:endParaRPr lang="nl-NL" sz="1800" dirty="0"/>
          </a:p>
        </p:txBody>
      </p:sp>
    </p:spTree>
    <p:extLst>
      <p:ext uri="{BB962C8B-B14F-4D97-AF65-F5344CB8AC3E}">
        <p14:creationId xmlns:p14="http://schemas.microsoft.com/office/powerpoint/2010/main" val="12413667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Sensitivity analysis</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37883182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5834823" cy="490401"/>
          </a:xfrm>
          <a:prstGeom prst="rect">
            <a:avLst/>
          </a:prstGeom>
        </p:spPr>
        <p:txBody>
          <a:bodyPr>
            <a:normAutofit fontScale="90000"/>
          </a:bodyPr>
          <a:lstStyle>
            <a:lvl1pPr defTabSz="850391">
              <a:tabLst>
                <a:tab pos="1155700" algn="l"/>
              </a:tabLst>
              <a:defRPr sz="2976"/>
            </a:lvl1pPr>
          </a:lstStyle>
          <a:p>
            <a:r>
              <a:rPr lang="nl-NL" dirty="0" err="1"/>
              <a:t>Sensitivity</a:t>
            </a:r>
            <a:r>
              <a:rPr lang="nl-NL" dirty="0"/>
              <a:t> analysis | </a:t>
            </a:r>
            <a:br>
              <a:rPr lang="nl-NL" dirty="0"/>
            </a:br>
            <a:r>
              <a:rPr lang="nl-NL" dirty="0" err="1"/>
              <a:t>Observation</a:t>
            </a:r>
            <a:r>
              <a:rPr lang="nl-NL" dirty="0"/>
              <a:t> </a:t>
            </a:r>
            <a:r>
              <a:rPr lang="nl-NL" dirty="0" err="1"/>
              <a:t>window</a:t>
            </a:r>
            <a:r>
              <a:rPr lang="nl-NL" dirty="0"/>
              <a:t> parameters </a:t>
            </a:r>
            <a:endParaRPr dirty="0"/>
          </a:p>
        </p:txBody>
      </p:sp>
      <p:sp>
        <p:nvSpPr>
          <p:cNvPr id="3158" name="Tijdelijke aanduiding voor verticale tekst 10"/>
          <p:cNvSpPr txBox="1">
            <a:spLocks noGrp="1"/>
          </p:cNvSpPr>
          <p:nvPr>
            <p:ph type="body" idx="1"/>
          </p:nvPr>
        </p:nvSpPr>
        <p:spPr>
          <a:xfrm>
            <a:off x="698499" y="1591899"/>
            <a:ext cx="5397501" cy="4356465"/>
          </a:xfrm>
          <a:prstGeom prst="rect">
            <a:avLst/>
          </a:prstGeom>
        </p:spPr>
        <p:txBody>
          <a:bodyPr>
            <a:normAutofit/>
          </a:bodyPr>
          <a:lstStyle/>
          <a:p>
            <a:pPr lvl="2"/>
            <a:endParaRPr lang="nl-NL" sz="1800" dirty="0"/>
          </a:p>
          <a:p>
            <a:pPr marL="285750" lvl="2" indent="-285750">
              <a:buFont typeface="Arial" panose="020B0604020202020204" pitchFamily="34" charset="0"/>
              <a:buChar char="•"/>
            </a:pPr>
            <a:r>
              <a:rPr lang="nl-NL" sz="1800" dirty="0"/>
              <a:t>Baseline </a:t>
            </a:r>
            <a:r>
              <a:rPr lang="nl-NL" sz="1800" dirty="0" err="1"/>
              <a:t>settings</a:t>
            </a:r>
            <a:r>
              <a:rPr lang="nl-NL" sz="1800" dirty="0"/>
              <a:t>, </a:t>
            </a:r>
            <a:r>
              <a:rPr lang="nl-NL" sz="1800" dirty="0" err="1"/>
              <a:t>only</a:t>
            </a:r>
            <a:r>
              <a:rPr lang="nl-NL" sz="1800" dirty="0"/>
              <a:t> parameter change </a:t>
            </a:r>
            <a:r>
              <a:rPr lang="nl-NL" sz="1800" dirty="0" err="1"/>
              <a:t>only</a:t>
            </a:r>
            <a:r>
              <a:rPr lang="nl-NL" sz="1800" dirty="0"/>
              <a:t> </a:t>
            </a:r>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r>
              <a:rPr lang="nl-NL" sz="1800" b="1" dirty="0" err="1"/>
              <a:t>Main</a:t>
            </a:r>
            <a:r>
              <a:rPr lang="nl-NL" sz="1800" b="1" dirty="0"/>
              <a:t> take-</a:t>
            </a:r>
            <a:r>
              <a:rPr lang="nl-NL" sz="1800" b="1" dirty="0" err="1"/>
              <a:t>aways</a:t>
            </a:r>
            <a:r>
              <a:rPr lang="nl-NL" sz="1800" b="1" dirty="0"/>
              <a:t>:</a:t>
            </a:r>
          </a:p>
          <a:p>
            <a:pPr marL="549275" lvl="4" indent="-285750">
              <a:buFont typeface="Arial" panose="020B0604020202020204" pitchFamily="34" charset="0"/>
              <a:buChar char="•"/>
            </a:pPr>
            <a:r>
              <a:rPr lang="nl-NL" sz="1800" dirty="0" err="1"/>
              <a:t>Arcs</a:t>
            </a:r>
            <a:r>
              <a:rPr lang="nl-NL" sz="1800" dirty="0"/>
              <a:t> </a:t>
            </a:r>
            <a:r>
              <a:rPr lang="nl-NL" sz="1800" dirty="0" err="1"/>
              <a:t>length</a:t>
            </a:r>
            <a:r>
              <a:rPr lang="nl-NL" sz="1800" dirty="0"/>
              <a:t> of 0.5 </a:t>
            </a:r>
            <a:r>
              <a:rPr lang="nl-NL" sz="1800" dirty="0" err="1"/>
              <a:t>day</a:t>
            </a:r>
            <a:r>
              <a:rPr lang="nl-NL" sz="1800" dirty="0"/>
              <a:t> </a:t>
            </a:r>
            <a:r>
              <a:rPr lang="nl-NL" sz="1800" dirty="0" err="1"/>
              <a:t>performs</a:t>
            </a:r>
            <a:r>
              <a:rPr lang="nl-NL" sz="1800" dirty="0"/>
              <a:t> best</a:t>
            </a:r>
          </a:p>
          <a:p>
            <a:pPr marL="549275" lvl="4" indent="-285750">
              <a:buFont typeface="Arial" panose="020B0604020202020204" pitchFamily="34" charset="0"/>
              <a:buChar char="•"/>
            </a:pPr>
            <a:r>
              <a:rPr lang="nl-NL" sz="1800" dirty="0" err="1"/>
              <a:t>Shorter</a:t>
            </a:r>
            <a:r>
              <a:rPr lang="nl-NL" sz="1800" dirty="0"/>
              <a:t> interval is </a:t>
            </a:r>
            <a:r>
              <a:rPr lang="nl-NL" sz="1800" dirty="0" err="1"/>
              <a:t>better</a:t>
            </a:r>
            <a:endParaRPr lang="nl-NL" sz="1800" dirty="0"/>
          </a:p>
          <a:p>
            <a:pPr marL="549275" lvl="4" indent="-285750">
              <a:buFont typeface="Arial" panose="020B0604020202020204" pitchFamily="34" charset="0"/>
              <a:buChar char="•"/>
            </a:pPr>
            <a:r>
              <a:rPr lang="nl-NL" sz="1800" dirty="0" err="1"/>
              <a:t>Lower</a:t>
            </a:r>
            <a:r>
              <a:rPr lang="nl-NL" sz="1800" dirty="0"/>
              <a:t> </a:t>
            </a:r>
            <a:r>
              <a:rPr lang="nl-NL" sz="1800" dirty="0" err="1"/>
              <a:t>sensitivity</a:t>
            </a:r>
            <a:r>
              <a:rPr lang="nl-NL" sz="1800" dirty="0"/>
              <a:t> </a:t>
            </a:r>
            <a:r>
              <a:rPr lang="nl-NL" sz="1800" dirty="0" err="1"/>
              <a:t>to</a:t>
            </a:r>
            <a:r>
              <a:rPr lang="nl-NL" sz="1800" dirty="0"/>
              <a:t> start </a:t>
            </a:r>
            <a:r>
              <a:rPr lang="nl-NL" sz="1800" dirty="0" err="1"/>
              <a:t>epoch</a:t>
            </a:r>
            <a:endParaRPr lang="nl-NL" sz="1800" dirty="0"/>
          </a:p>
          <a:p>
            <a:pPr marL="823912" lvl="5" indent="-285750">
              <a:buFont typeface="Arial" panose="020B0604020202020204" pitchFamily="34" charset="0"/>
              <a:buChar char="•"/>
            </a:pPr>
            <a:r>
              <a:rPr lang="nl-NL" sz="1800" dirty="0"/>
              <a:t>Analysis is </a:t>
            </a:r>
            <a:r>
              <a:rPr lang="nl-NL" sz="1800" dirty="0" err="1"/>
              <a:t>representative</a:t>
            </a:r>
            <a:r>
              <a:rPr lang="nl-NL" sz="1800" dirty="0"/>
              <a:t> </a:t>
            </a:r>
            <a:r>
              <a:rPr lang="nl-NL" sz="1800" dirty="0" err="1"/>
              <a:t>when</a:t>
            </a:r>
            <a:r>
              <a:rPr lang="nl-NL" sz="1800" dirty="0"/>
              <a:t> </a:t>
            </a:r>
            <a:r>
              <a:rPr lang="nl-NL" sz="1800" dirty="0" err="1"/>
              <a:t>starting</a:t>
            </a:r>
            <a:r>
              <a:rPr lang="nl-NL" sz="1800" dirty="0"/>
              <a:t> at different </a:t>
            </a:r>
            <a:r>
              <a:rPr lang="nl-NL" sz="1800" dirty="0" err="1"/>
              <a:t>orbit</a:t>
            </a:r>
            <a:r>
              <a:rPr lang="nl-NL" sz="1800" dirty="0"/>
              <a:t> </a:t>
            </a:r>
            <a:r>
              <a:rPr lang="nl-NL" sz="1800" dirty="0" err="1"/>
              <a:t>locations</a:t>
            </a: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92</a:t>
            </a:fld>
            <a:endParaRPr lang="en-NL"/>
          </a:p>
        </p:txBody>
      </p:sp>
      <p:pic>
        <p:nvPicPr>
          <p:cNvPr id="3" name="Picture 2">
            <a:extLst>
              <a:ext uri="{FF2B5EF4-FFF2-40B4-BE49-F238E27FC236}">
                <a16:creationId xmlns:a16="http://schemas.microsoft.com/office/drawing/2014/main" id="{21141BD2-FAE1-2AAA-2CD9-7269E80EBDC2}"/>
              </a:ext>
            </a:extLst>
          </p:cNvPr>
          <p:cNvPicPr>
            <a:picLocks noChangeAspect="1"/>
          </p:cNvPicPr>
          <p:nvPr/>
        </p:nvPicPr>
        <p:blipFill>
          <a:blip r:embed="rId3">
            <a:extLst>
              <a:ext uri="{28A0092B-C50C-407E-A947-70E740481C1C}">
                <a14:useLocalDpi xmlns:a14="http://schemas.microsoft.com/office/drawing/2010/main" val="0"/>
              </a:ext>
            </a:extLst>
          </a:blip>
          <a:srcRect t="1788" b="1788"/>
          <a:stretch/>
        </p:blipFill>
        <p:spPr>
          <a:xfrm>
            <a:off x="6648450" y="80088"/>
            <a:ext cx="5402601" cy="6697823"/>
          </a:xfrm>
          <a:prstGeom prst="rect">
            <a:avLst/>
          </a:prstGeom>
        </p:spPr>
      </p:pic>
    </p:spTree>
    <p:extLst>
      <p:ext uri="{BB962C8B-B14F-4D97-AF65-F5344CB8AC3E}">
        <p14:creationId xmlns:p14="http://schemas.microsoft.com/office/powerpoint/2010/main" val="749158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5834823" cy="490401"/>
          </a:xfrm>
          <a:prstGeom prst="rect">
            <a:avLst/>
          </a:prstGeom>
        </p:spPr>
        <p:txBody>
          <a:bodyPr>
            <a:normAutofit fontScale="90000"/>
          </a:bodyPr>
          <a:lstStyle>
            <a:lvl1pPr defTabSz="850391">
              <a:tabLst>
                <a:tab pos="1155700" algn="l"/>
              </a:tabLst>
              <a:defRPr sz="2976"/>
            </a:lvl1pPr>
          </a:lstStyle>
          <a:p>
            <a:r>
              <a:rPr lang="nl-NL" dirty="0" err="1"/>
              <a:t>Sensitivity</a:t>
            </a:r>
            <a:r>
              <a:rPr lang="nl-NL" dirty="0"/>
              <a:t> analysis | </a:t>
            </a:r>
            <a:br>
              <a:rPr lang="nl-NL" dirty="0"/>
            </a:br>
            <a:r>
              <a:rPr lang="nl-NL" dirty="0" err="1"/>
              <a:t>Observation</a:t>
            </a:r>
            <a:r>
              <a:rPr lang="nl-NL" dirty="0"/>
              <a:t> </a:t>
            </a:r>
            <a:r>
              <a:rPr lang="nl-NL" dirty="0" err="1"/>
              <a:t>window</a:t>
            </a:r>
            <a:r>
              <a:rPr lang="nl-NL" dirty="0"/>
              <a:t> parameters </a:t>
            </a:r>
            <a:endParaRPr dirty="0"/>
          </a:p>
        </p:txBody>
      </p:sp>
      <p:sp>
        <p:nvSpPr>
          <p:cNvPr id="3158" name="Tijdelijke aanduiding voor verticale tekst 10"/>
          <p:cNvSpPr txBox="1">
            <a:spLocks noGrp="1"/>
          </p:cNvSpPr>
          <p:nvPr>
            <p:ph type="body" idx="1"/>
          </p:nvPr>
        </p:nvSpPr>
        <p:spPr>
          <a:xfrm>
            <a:off x="698499" y="1591899"/>
            <a:ext cx="5397501" cy="4356465"/>
          </a:xfrm>
          <a:prstGeom prst="rect">
            <a:avLst/>
          </a:prstGeom>
        </p:spPr>
        <p:txBody>
          <a:bodyPr>
            <a:normAutofit/>
          </a:bodyPr>
          <a:lstStyle/>
          <a:p>
            <a:pPr lvl="2"/>
            <a:endParaRPr lang="nl-NL" sz="1800" dirty="0"/>
          </a:p>
          <a:p>
            <a:pPr marL="285750" lvl="2" indent="-285750">
              <a:buFont typeface="Arial" panose="020B0604020202020204" pitchFamily="34" charset="0"/>
              <a:buChar char="•"/>
            </a:pPr>
            <a:r>
              <a:rPr lang="nl-NL" sz="1800" dirty="0"/>
              <a:t>Baseline </a:t>
            </a:r>
            <a:r>
              <a:rPr lang="nl-NL" sz="1800" dirty="0" err="1"/>
              <a:t>settings</a:t>
            </a:r>
            <a:r>
              <a:rPr lang="nl-NL" sz="1800" dirty="0"/>
              <a:t>, </a:t>
            </a:r>
            <a:r>
              <a:rPr lang="nl-NL" sz="1800" dirty="0" err="1"/>
              <a:t>only</a:t>
            </a:r>
            <a:r>
              <a:rPr lang="nl-NL" sz="1800" dirty="0"/>
              <a:t> parameter change </a:t>
            </a:r>
            <a:r>
              <a:rPr lang="nl-NL" sz="1800" dirty="0" err="1"/>
              <a:t>only</a:t>
            </a:r>
            <a:r>
              <a:rPr lang="nl-NL" sz="1800" dirty="0"/>
              <a:t> </a:t>
            </a:r>
          </a:p>
          <a:p>
            <a:pPr marL="285750" lvl="2" indent="-285750">
              <a:buFont typeface="Arial" panose="020B0604020202020204" pitchFamily="34" charset="0"/>
              <a:buChar char="•"/>
            </a:pPr>
            <a:endParaRPr lang="nl-NL" sz="1800" dirty="0"/>
          </a:p>
          <a:p>
            <a:pPr marL="285750" lvl="2" indent="-285750">
              <a:buFont typeface="Arial" panose="020B0604020202020204" pitchFamily="34" charset="0"/>
              <a:buChar char="•"/>
            </a:pPr>
            <a:r>
              <a:rPr lang="nl-NL" sz="1800" b="1" dirty="0" err="1"/>
              <a:t>Main</a:t>
            </a:r>
            <a:r>
              <a:rPr lang="nl-NL" sz="1800" b="1" dirty="0"/>
              <a:t> take-</a:t>
            </a:r>
            <a:r>
              <a:rPr lang="nl-NL" sz="1800" b="1" dirty="0" err="1"/>
              <a:t>aways</a:t>
            </a:r>
            <a:r>
              <a:rPr lang="nl-NL" sz="1800" b="1" dirty="0"/>
              <a:t>:</a:t>
            </a:r>
          </a:p>
          <a:p>
            <a:pPr marL="549275" lvl="4" indent="-285750">
              <a:buFont typeface="Arial" panose="020B0604020202020204" pitchFamily="34" charset="0"/>
              <a:buChar char="•"/>
            </a:pPr>
            <a:r>
              <a:rPr lang="nl-NL" sz="1800" dirty="0" err="1"/>
              <a:t>Arcs</a:t>
            </a:r>
            <a:r>
              <a:rPr lang="nl-NL" sz="1800" dirty="0"/>
              <a:t> </a:t>
            </a:r>
            <a:r>
              <a:rPr lang="nl-NL" sz="1800" dirty="0" err="1"/>
              <a:t>length</a:t>
            </a:r>
            <a:r>
              <a:rPr lang="nl-NL" sz="1800" dirty="0"/>
              <a:t> of 0.5 </a:t>
            </a:r>
            <a:r>
              <a:rPr lang="nl-NL" sz="1800" dirty="0" err="1"/>
              <a:t>day</a:t>
            </a:r>
            <a:r>
              <a:rPr lang="nl-NL" sz="1800" dirty="0"/>
              <a:t> </a:t>
            </a:r>
            <a:r>
              <a:rPr lang="nl-NL" sz="1800" dirty="0" err="1"/>
              <a:t>performs</a:t>
            </a:r>
            <a:r>
              <a:rPr lang="nl-NL" sz="1800" dirty="0"/>
              <a:t> best</a:t>
            </a:r>
          </a:p>
          <a:p>
            <a:pPr marL="549275" lvl="4" indent="-285750">
              <a:buFont typeface="Arial" panose="020B0604020202020204" pitchFamily="34" charset="0"/>
              <a:buChar char="•"/>
            </a:pPr>
            <a:r>
              <a:rPr lang="nl-NL" sz="1800" dirty="0" err="1"/>
              <a:t>Shorter</a:t>
            </a:r>
            <a:r>
              <a:rPr lang="nl-NL" sz="1800" dirty="0"/>
              <a:t> interval is </a:t>
            </a:r>
            <a:r>
              <a:rPr lang="nl-NL" sz="1800" dirty="0" err="1"/>
              <a:t>better</a:t>
            </a:r>
            <a:endParaRPr lang="nl-NL" sz="1800" dirty="0"/>
          </a:p>
          <a:p>
            <a:pPr marL="549275" lvl="4" indent="-285750">
              <a:buFont typeface="Arial" panose="020B0604020202020204" pitchFamily="34" charset="0"/>
              <a:buChar char="•"/>
            </a:pPr>
            <a:r>
              <a:rPr lang="nl-NL" sz="1800" dirty="0" err="1"/>
              <a:t>Lower</a:t>
            </a:r>
            <a:r>
              <a:rPr lang="nl-NL" sz="1800" dirty="0"/>
              <a:t> </a:t>
            </a:r>
            <a:r>
              <a:rPr lang="nl-NL" sz="1800" dirty="0" err="1"/>
              <a:t>sensitivity</a:t>
            </a:r>
            <a:r>
              <a:rPr lang="nl-NL" sz="1800" dirty="0"/>
              <a:t> </a:t>
            </a:r>
            <a:r>
              <a:rPr lang="nl-NL" sz="1800" dirty="0" err="1"/>
              <a:t>to</a:t>
            </a:r>
            <a:r>
              <a:rPr lang="nl-NL" sz="1800" dirty="0"/>
              <a:t> start </a:t>
            </a:r>
            <a:r>
              <a:rPr lang="nl-NL" sz="1800" dirty="0" err="1"/>
              <a:t>epoch</a:t>
            </a:r>
            <a:endParaRPr lang="nl-NL" sz="1800" dirty="0"/>
          </a:p>
          <a:p>
            <a:pPr marL="823912" lvl="5" indent="-285750">
              <a:buFont typeface="Arial" panose="020B0604020202020204" pitchFamily="34" charset="0"/>
              <a:buChar char="•"/>
            </a:pPr>
            <a:r>
              <a:rPr lang="nl-NL" sz="1800" dirty="0"/>
              <a:t>Analysis is </a:t>
            </a:r>
            <a:r>
              <a:rPr lang="nl-NL" sz="1800" dirty="0" err="1"/>
              <a:t>representative</a:t>
            </a:r>
            <a:r>
              <a:rPr lang="nl-NL" sz="1800" dirty="0"/>
              <a:t> </a:t>
            </a:r>
            <a:r>
              <a:rPr lang="nl-NL" sz="1800" dirty="0" err="1"/>
              <a:t>when</a:t>
            </a:r>
            <a:r>
              <a:rPr lang="nl-NL" sz="1800" dirty="0"/>
              <a:t> </a:t>
            </a:r>
            <a:r>
              <a:rPr lang="nl-NL" sz="1800" dirty="0" err="1"/>
              <a:t>starting</a:t>
            </a:r>
            <a:r>
              <a:rPr lang="nl-NL" sz="1800" dirty="0"/>
              <a:t> at different </a:t>
            </a:r>
            <a:r>
              <a:rPr lang="nl-NL" sz="1800" dirty="0" err="1"/>
              <a:t>orbit</a:t>
            </a:r>
            <a:r>
              <a:rPr lang="nl-NL" sz="1800" dirty="0"/>
              <a:t> </a:t>
            </a:r>
            <a:r>
              <a:rPr lang="nl-NL" sz="1800" dirty="0" err="1"/>
              <a:t>locations</a:t>
            </a:r>
            <a:endParaRPr lang="nl-NL" sz="1800" dirty="0"/>
          </a:p>
        </p:txBody>
      </p:sp>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93</a:t>
            </a:fld>
            <a:endParaRPr lang="en-NL"/>
          </a:p>
        </p:txBody>
      </p:sp>
      <p:pic>
        <p:nvPicPr>
          <p:cNvPr id="3" name="Picture 2">
            <a:extLst>
              <a:ext uri="{FF2B5EF4-FFF2-40B4-BE49-F238E27FC236}">
                <a16:creationId xmlns:a16="http://schemas.microsoft.com/office/drawing/2014/main" id="{21141BD2-FAE1-2AAA-2CD9-7269E80EBDC2}"/>
              </a:ext>
            </a:extLst>
          </p:cNvPr>
          <p:cNvPicPr>
            <a:picLocks noChangeAspect="1"/>
          </p:cNvPicPr>
          <p:nvPr/>
        </p:nvPicPr>
        <p:blipFill>
          <a:blip r:embed="rId3">
            <a:extLst>
              <a:ext uri="{28A0092B-C50C-407E-A947-70E740481C1C}">
                <a14:useLocalDpi xmlns:a14="http://schemas.microsoft.com/office/drawing/2010/main" val="0"/>
              </a:ext>
            </a:extLst>
          </a:blip>
          <a:srcRect t="1788" b="1788"/>
          <a:stretch/>
        </p:blipFill>
        <p:spPr>
          <a:xfrm>
            <a:off x="6648450" y="80088"/>
            <a:ext cx="5402601" cy="6697823"/>
          </a:xfrm>
          <a:prstGeom prst="rect">
            <a:avLst/>
          </a:prstGeom>
        </p:spPr>
      </p:pic>
      <p:pic>
        <p:nvPicPr>
          <p:cNvPr id="2" name="Picture 1">
            <a:extLst>
              <a:ext uri="{FF2B5EF4-FFF2-40B4-BE49-F238E27FC236}">
                <a16:creationId xmlns:a16="http://schemas.microsoft.com/office/drawing/2014/main" id="{2BE658A5-2F87-1EFC-67D5-979455563934}"/>
              </a:ext>
            </a:extLst>
          </p:cNvPr>
          <p:cNvPicPr>
            <a:picLocks noChangeAspect="1"/>
          </p:cNvPicPr>
          <p:nvPr/>
        </p:nvPicPr>
        <p:blipFill>
          <a:blip r:embed="rId4">
            <a:extLst>
              <a:ext uri="{28A0092B-C50C-407E-A947-70E740481C1C}">
                <a14:useLocalDpi xmlns:a14="http://schemas.microsoft.com/office/drawing/2010/main" val="0"/>
              </a:ext>
            </a:extLst>
          </a:blip>
          <a:srcRect t="6609" b="6609"/>
          <a:stretch/>
        </p:blipFill>
        <p:spPr>
          <a:xfrm>
            <a:off x="6711950" y="92788"/>
            <a:ext cx="5402601" cy="6697823"/>
          </a:xfrm>
          <a:prstGeom prst="rect">
            <a:avLst/>
          </a:prstGeom>
        </p:spPr>
      </p:pic>
    </p:spTree>
    <p:extLst>
      <p:ext uri="{BB962C8B-B14F-4D97-AF65-F5344CB8AC3E}">
        <p14:creationId xmlns:p14="http://schemas.microsoft.com/office/powerpoint/2010/main" val="18769632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9">
            <a:extLst>
              <a:ext uri="{FF2B5EF4-FFF2-40B4-BE49-F238E27FC236}">
                <a16:creationId xmlns:a16="http://schemas.microsoft.com/office/drawing/2014/main" id="{AE298A79-1904-3C70-63D7-EEA33628417A}"/>
              </a:ext>
            </a:extLst>
          </p:cNvPr>
          <p:cNvSpPr txBox="1">
            <a:spLocks noGrp="1"/>
          </p:cNvSpPr>
          <p:nvPr>
            <p:ph type="title"/>
          </p:nvPr>
        </p:nvSpPr>
        <p:spPr>
          <a:xfrm>
            <a:off x="698499" y="741499"/>
            <a:ext cx="5834823" cy="490401"/>
          </a:xfrm>
          <a:prstGeom prst="rect">
            <a:avLst/>
          </a:prstGeom>
        </p:spPr>
        <p:txBody>
          <a:bodyPr>
            <a:normAutofit fontScale="90000"/>
          </a:bodyPr>
          <a:lstStyle>
            <a:lvl1pPr defTabSz="850391">
              <a:tabLst>
                <a:tab pos="1155700" algn="l"/>
              </a:tabLst>
              <a:defRPr sz="2976"/>
            </a:lvl1pPr>
          </a:lstStyle>
          <a:p>
            <a:r>
              <a:rPr lang="nl-NL" dirty="0" err="1"/>
              <a:t>Sensitivity</a:t>
            </a:r>
            <a:r>
              <a:rPr lang="nl-NL" dirty="0"/>
              <a:t> analysis | </a:t>
            </a:r>
            <a:br>
              <a:rPr lang="nl-NL" dirty="0"/>
            </a:br>
            <a:r>
              <a:rPr lang="nl-NL" dirty="0" err="1"/>
              <a:t>Auxiliary</a:t>
            </a:r>
            <a:r>
              <a:rPr lang="nl-NL" dirty="0"/>
              <a:t> parameters </a:t>
            </a:r>
            <a:endParaRPr dirty="0"/>
          </a:p>
        </p:txBody>
      </p:sp>
      <mc:AlternateContent xmlns:mc="http://schemas.openxmlformats.org/markup-compatibility/2006" xmlns:a14="http://schemas.microsoft.com/office/drawing/2010/main">
        <mc:Choice Requires="a14">
          <p:sp>
            <p:nvSpPr>
              <p:cNvPr id="3158" name="Tijdelijke aanduiding voor verticale tekst 10"/>
              <p:cNvSpPr txBox="1">
                <a:spLocks noGrp="1"/>
              </p:cNvSpPr>
              <p:nvPr>
                <p:ph type="body" idx="1"/>
              </p:nvPr>
            </p:nvSpPr>
            <p:spPr>
              <a:xfrm>
                <a:off x="698499" y="1591899"/>
                <a:ext cx="5397501" cy="4356465"/>
              </a:xfrm>
              <a:prstGeom prst="rect">
                <a:avLst/>
              </a:prstGeom>
            </p:spPr>
            <p:txBody>
              <a:bodyPr>
                <a:normAutofit/>
              </a:bodyPr>
              <a:lstStyle/>
              <a:p>
                <a:pPr lvl="2"/>
                <a:endParaRPr lang="nl-NL" sz="1800" dirty="0"/>
              </a:p>
              <a:p>
                <a:pPr marL="285750" lvl="2" indent="-285750">
                  <a:buFont typeface="Arial" panose="020B0604020202020204" pitchFamily="34" charset="0"/>
                  <a:buChar char="•"/>
                </a:pPr>
                <a:r>
                  <a:rPr lang="nl-NL" sz="1800" b="1" dirty="0" err="1"/>
                  <a:t>Main</a:t>
                </a:r>
                <a:r>
                  <a:rPr lang="nl-NL" sz="1800" b="1" dirty="0"/>
                  <a:t> take-</a:t>
                </a:r>
                <a:r>
                  <a:rPr lang="nl-NL" sz="1800" b="1" dirty="0" err="1"/>
                  <a:t>aways</a:t>
                </a:r>
                <a:r>
                  <a:rPr lang="nl-NL" sz="1800" b="1" dirty="0"/>
                  <a:t>:</a:t>
                </a:r>
              </a:p>
              <a:p>
                <a:pPr marL="549275" lvl="4" indent="-285750">
                  <a:buFont typeface="Arial" panose="020B0604020202020204" pitchFamily="34" charset="0"/>
                  <a:buChar char="•"/>
                </a:pPr>
                <a:r>
                  <a:rPr lang="nl-NL" sz="1800" dirty="0" err="1"/>
                  <a:t>Annual</a:t>
                </a:r>
                <a:r>
                  <a:rPr lang="nl-NL" sz="1800" dirty="0"/>
                  <a:t> </a:t>
                </a:r>
                <a:r>
                  <a:rPr lang="nl-NL" sz="1800" dirty="0" err="1"/>
                  <a:t>costs</a:t>
                </a:r>
                <a:r>
                  <a:rPr lang="nl-NL" sz="1800" dirty="0"/>
                  <a:t> </a:t>
                </a:r>
                <a:r>
                  <a:rPr lang="nl-NL" sz="1800" dirty="0" err="1"/>
                  <a:t>not</a:t>
                </a:r>
                <a:r>
                  <a:rPr lang="nl-NL" sz="1800" dirty="0"/>
                  <a:t> </a:t>
                </a:r>
                <a:r>
                  <a:rPr lang="nl-NL" sz="1800" dirty="0" err="1"/>
                  <a:t>influenced</a:t>
                </a:r>
                <a:r>
                  <a:rPr lang="nl-NL" sz="1800" dirty="0"/>
                  <a:t> </a:t>
                </a:r>
                <a:r>
                  <a:rPr lang="nl-NL" sz="1800" dirty="0" err="1"/>
                  <a:t>by</a:t>
                </a:r>
                <a:r>
                  <a:rPr lang="nl-NL" sz="1800" dirty="0"/>
                  <a:t> </a:t>
                </a:r>
                <a:r>
                  <a:rPr lang="nl-NL" sz="1800" dirty="0" err="1"/>
                  <a:t>initial</a:t>
                </a:r>
                <a:r>
                  <a:rPr lang="nl-NL" sz="1800" dirty="0"/>
                  <a:t> </a:t>
                </a:r>
                <a:r>
                  <a:rPr lang="nl-NL" sz="1800" dirty="0" err="1"/>
                  <a:t>errors</a:t>
                </a:r>
                <a:endParaRPr lang="nl-NL" sz="1800" dirty="0"/>
              </a:p>
              <a:p>
                <a:pPr marL="549275" lvl="4" indent="-285750">
                  <a:buFont typeface="Arial" panose="020B0604020202020204" pitchFamily="34" charset="0"/>
                  <a:buChar char="•"/>
                </a:pPr>
                <a:r>
                  <a:rPr lang="nl-NL" sz="1800" dirty="0" err="1"/>
                  <a:t>Insensitivity</a:t>
                </a:r>
                <a:r>
                  <a:rPr lang="nl-NL" sz="1800" dirty="0"/>
                  <a:t> </a:t>
                </a:r>
                <a:r>
                  <a:rPr lang="nl-NL" sz="1800" dirty="0" err="1"/>
                  <a:t>to</a:t>
                </a:r>
                <a:r>
                  <a:rPr lang="nl-NL" sz="1800" dirty="0"/>
                  <a:t> obs. </a:t>
                </a:r>
                <a:r>
                  <a:rPr lang="nl-NL" sz="1800" dirty="0" err="1"/>
                  <a:t>noise</a:t>
                </a:r>
                <a:r>
                  <a:rPr lang="nl-NL" sz="1800" dirty="0"/>
                  <a:t> </a:t>
                </a:r>
                <a:r>
                  <a:rPr lang="nl-NL" sz="1800" dirty="0" err="1"/>
                  <a:t>and</a:t>
                </a:r>
                <a:r>
                  <a:rPr lang="nl-NL" sz="1800" dirty="0"/>
                  <a:t> </a:t>
                </a:r>
                <a:r>
                  <a:rPr lang="nl-NL" sz="1800" dirty="0" err="1"/>
                  <a:t>frequency</a:t>
                </a:r>
                <a:endParaRPr lang="nl-NL" sz="1800" dirty="0"/>
              </a:p>
              <a:p>
                <a:pPr marL="549275" lvl="4" indent="-285750">
                  <a:buFont typeface="Arial" panose="020B0604020202020204" pitchFamily="34" charset="0"/>
                  <a:buChar char="•"/>
                </a:pPr>
                <a:r>
                  <a:rPr lang="nl-NL" sz="1800" dirty="0"/>
                  <a:t>Target points:</a:t>
                </a:r>
              </a:p>
              <a:p>
                <a:pPr marL="823912" lvl="5" indent="-285750">
                  <a:buFont typeface="Arial" panose="020B0604020202020204" pitchFamily="34" charset="0"/>
                  <a:buChar char="•"/>
                </a:pPr>
                <a:r>
                  <a:rPr lang="nl-NL" sz="1800" dirty="0" err="1"/>
                  <a:t>Smallest</a:t>
                </a:r>
                <a:r>
                  <a:rPr lang="nl-NL" sz="1800" dirty="0"/>
                  <a:t> at 3-4 </a:t>
                </a:r>
                <a:r>
                  <a:rPr lang="nl-NL" sz="1800" dirty="0" err="1"/>
                  <a:t>days</a:t>
                </a:r>
                <a:endParaRPr lang="nl-NL" sz="1800" dirty="0"/>
              </a:p>
              <a:p>
                <a:pPr marL="549275" lvl="4" indent="-285750">
                  <a:buFont typeface="Arial" panose="020B0604020202020204" pitchFamily="34" charset="0"/>
                  <a:buChar char="•"/>
                </a:pPr>
                <a:r>
                  <a:rPr lang="en-US" sz="1800" b="0" dirty="0"/>
                  <a:t>Minimal </a:t>
                </a:r>
                <a14:m>
                  <m:oMath xmlns:m="http://schemas.openxmlformats.org/officeDocument/2006/math">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𝑉</m:t>
                    </m:r>
                  </m:oMath>
                </a14:m>
                <a:r>
                  <a:rPr lang="nl-NL" sz="1800" dirty="0"/>
                  <a:t> </a:t>
                </a:r>
                <a:r>
                  <a:rPr lang="nl-NL" sz="1800" dirty="0" err="1"/>
                  <a:t>threshold</a:t>
                </a:r>
                <a:r>
                  <a:rPr lang="nl-NL" sz="1800" dirty="0"/>
                  <a:t> high</a:t>
                </a:r>
              </a:p>
              <a:p>
                <a:pPr marL="823912" lvl="5" indent="-285750">
                  <a:buFont typeface="Arial" panose="020B0604020202020204" pitchFamily="34" charset="0"/>
                  <a:buChar char="•"/>
                </a:pPr>
                <a:endParaRPr lang="nl-NL" sz="1800" dirty="0"/>
              </a:p>
              <a:p>
                <a:pPr marL="823912" lvl="5" indent="-285750">
                  <a:buFont typeface="Arial" panose="020B0604020202020204" pitchFamily="34" charset="0"/>
                  <a:buChar char="•"/>
                </a:pPr>
                <a:endParaRPr lang="nl-NL" sz="1800" dirty="0"/>
              </a:p>
              <a:p>
                <a:pPr lvl="3"/>
                <a:r>
                  <a:rPr lang="nl-NL" sz="1800" b="1" dirty="0"/>
                  <a:t>Details in appendix slides </a:t>
                </a:r>
              </a:p>
            </p:txBody>
          </p:sp>
        </mc:Choice>
        <mc:Fallback xmlns="">
          <p:sp>
            <p:nvSpPr>
              <p:cNvPr id="3158" name="Tijdelijke aanduiding voor verticale tekst 10"/>
              <p:cNvSpPr txBox="1">
                <a:spLocks noGrp="1" noRot="1" noChangeAspect="1" noMove="1" noResize="1" noEditPoints="1" noAdjustHandles="1" noChangeArrowheads="1" noChangeShapeType="1" noTextEdit="1"/>
              </p:cNvSpPr>
              <p:nvPr>
                <p:ph type="body" idx="1"/>
              </p:nvPr>
            </p:nvSpPr>
            <p:spPr>
              <a:xfrm>
                <a:off x="698499" y="1591899"/>
                <a:ext cx="5397501" cy="4356465"/>
              </a:xfrm>
              <a:prstGeom prst="rect">
                <a:avLst/>
              </a:prstGeom>
              <a:blipFill>
                <a:blip r:embed="rId3"/>
                <a:stretch>
                  <a:fillRect l="-271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94</a:t>
            </a:fld>
            <a:endParaRPr lang="en-NL"/>
          </a:p>
        </p:txBody>
      </p:sp>
      <p:pic>
        <p:nvPicPr>
          <p:cNvPr id="3" name="Picture 2">
            <a:extLst>
              <a:ext uri="{FF2B5EF4-FFF2-40B4-BE49-F238E27FC236}">
                <a16:creationId xmlns:a16="http://schemas.microsoft.com/office/drawing/2014/main" id="{21141BD2-FAE1-2AAA-2CD9-7269E80EBDC2}"/>
              </a:ext>
            </a:extLst>
          </p:cNvPr>
          <p:cNvPicPr>
            <a:picLocks noChangeAspect="1"/>
          </p:cNvPicPr>
          <p:nvPr/>
        </p:nvPicPr>
        <p:blipFill>
          <a:blip r:embed="rId4">
            <a:extLst>
              <a:ext uri="{28A0092B-C50C-407E-A947-70E740481C1C}">
                <a14:useLocalDpi xmlns:a14="http://schemas.microsoft.com/office/drawing/2010/main" val="0"/>
              </a:ext>
            </a:extLst>
          </a:blip>
          <a:srcRect t="6609" b="6609"/>
          <a:stretch/>
        </p:blipFill>
        <p:spPr>
          <a:xfrm>
            <a:off x="6648450" y="80088"/>
            <a:ext cx="5402601" cy="6697823"/>
          </a:xfrm>
          <a:prstGeom prst="rect">
            <a:avLst/>
          </a:prstGeom>
        </p:spPr>
      </p:pic>
    </p:spTree>
    <p:extLst>
      <p:ext uri="{BB962C8B-B14F-4D97-AF65-F5344CB8AC3E}">
        <p14:creationId xmlns:p14="http://schemas.microsoft.com/office/powerpoint/2010/main" val="11404650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9">
            <a:extLst>
              <a:ext uri="{FF2B5EF4-FFF2-40B4-BE49-F238E27FC236}">
                <a16:creationId xmlns:a16="http://schemas.microsoft.com/office/drawing/2014/main" id="{D056EF78-535D-ED27-1077-51EB0B457D0E}"/>
              </a:ext>
            </a:extLst>
          </p:cNvPr>
          <p:cNvSpPr txBox="1">
            <a:spLocks noGrp="1"/>
          </p:cNvSpPr>
          <p:nvPr>
            <p:ph type="title"/>
          </p:nvPr>
        </p:nvSpPr>
        <p:spPr>
          <a:xfrm>
            <a:off x="698499" y="741499"/>
            <a:ext cx="5834823" cy="490401"/>
          </a:xfrm>
          <a:prstGeom prst="rect">
            <a:avLst/>
          </a:prstGeom>
        </p:spPr>
        <p:txBody>
          <a:bodyPr>
            <a:normAutofit fontScale="90000"/>
          </a:bodyPr>
          <a:lstStyle>
            <a:lvl1pPr defTabSz="850391">
              <a:tabLst>
                <a:tab pos="1155700" algn="l"/>
              </a:tabLst>
              <a:defRPr sz="2976"/>
            </a:lvl1pPr>
          </a:lstStyle>
          <a:p>
            <a:r>
              <a:rPr lang="nl-NL" dirty="0" err="1"/>
              <a:t>Sensitivity</a:t>
            </a:r>
            <a:r>
              <a:rPr lang="nl-NL" dirty="0"/>
              <a:t> analysis | </a:t>
            </a:r>
            <a:br>
              <a:rPr lang="nl-NL" dirty="0"/>
            </a:br>
            <a:r>
              <a:rPr lang="nl-NL" dirty="0" err="1"/>
              <a:t>Auxiliary</a:t>
            </a:r>
            <a:r>
              <a:rPr lang="nl-NL" dirty="0"/>
              <a:t> parameters </a:t>
            </a:r>
            <a:endParaRPr dirty="0"/>
          </a:p>
        </p:txBody>
      </p:sp>
      <mc:AlternateContent xmlns:mc="http://schemas.openxmlformats.org/markup-compatibility/2006" xmlns:a14="http://schemas.microsoft.com/office/drawing/2010/main">
        <mc:Choice Requires="a14">
          <p:sp>
            <p:nvSpPr>
              <p:cNvPr id="3158" name="Tijdelijke aanduiding voor verticale tekst 10"/>
              <p:cNvSpPr txBox="1">
                <a:spLocks noGrp="1"/>
              </p:cNvSpPr>
              <p:nvPr>
                <p:ph type="body" idx="1"/>
              </p:nvPr>
            </p:nvSpPr>
            <p:spPr>
              <a:xfrm>
                <a:off x="698499" y="1591899"/>
                <a:ext cx="10591286" cy="4356465"/>
              </a:xfrm>
              <a:prstGeom prst="rect">
                <a:avLst/>
              </a:prstGeom>
            </p:spPr>
            <p:txBody>
              <a:bodyPr>
                <a:normAutofit/>
              </a:bodyPr>
              <a:lstStyle/>
              <a:p>
                <a:pPr lvl="2"/>
                <a:endParaRPr lang="nl-NL" sz="1800" dirty="0"/>
              </a:p>
              <a:p>
                <a:pPr marL="285750" lvl="2" indent="-285750">
                  <a:buFont typeface="Arial" panose="020B0604020202020204" pitchFamily="34" charset="0"/>
                  <a:buChar char="•"/>
                </a:pPr>
                <a:r>
                  <a:rPr lang="nl-NL" sz="1800" b="1" dirty="0" err="1"/>
                  <a:t>Main</a:t>
                </a:r>
                <a:r>
                  <a:rPr lang="nl-NL" sz="1800" b="1" dirty="0"/>
                  <a:t> take-</a:t>
                </a:r>
                <a:r>
                  <a:rPr lang="nl-NL" sz="1800" b="1" dirty="0" err="1"/>
                  <a:t>aways</a:t>
                </a:r>
                <a:r>
                  <a:rPr lang="nl-NL" sz="1800" b="1" dirty="0"/>
                  <a:t>:</a:t>
                </a:r>
              </a:p>
              <a:p>
                <a:pPr marL="549275" lvl="4" indent="-285750">
                  <a:buFont typeface="Arial" panose="020B0604020202020204" pitchFamily="34" charset="0"/>
                  <a:buChar char="•"/>
                </a:pPr>
                <a:r>
                  <a:rPr lang="nl-NL" sz="1800" dirty="0" err="1"/>
                  <a:t>Annual</a:t>
                </a:r>
                <a:r>
                  <a:rPr lang="nl-NL" sz="1800" dirty="0"/>
                  <a:t> </a:t>
                </a:r>
                <a:r>
                  <a:rPr lang="nl-NL" sz="1800" dirty="0" err="1"/>
                  <a:t>costs</a:t>
                </a:r>
                <a:r>
                  <a:rPr lang="nl-NL" sz="1800" dirty="0"/>
                  <a:t> </a:t>
                </a:r>
                <a:r>
                  <a:rPr lang="nl-NL" sz="1800" dirty="0" err="1"/>
                  <a:t>not</a:t>
                </a:r>
                <a:r>
                  <a:rPr lang="nl-NL" sz="1800" dirty="0"/>
                  <a:t> </a:t>
                </a:r>
                <a:r>
                  <a:rPr lang="nl-NL" sz="1800" dirty="0" err="1"/>
                  <a:t>influenced</a:t>
                </a:r>
                <a:r>
                  <a:rPr lang="nl-NL" sz="1800" dirty="0"/>
                  <a:t> </a:t>
                </a:r>
                <a:r>
                  <a:rPr lang="nl-NL" sz="1800" dirty="0" err="1"/>
                  <a:t>by</a:t>
                </a:r>
                <a:r>
                  <a:rPr lang="nl-NL" sz="1800" dirty="0"/>
                  <a:t> </a:t>
                </a:r>
                <a:r>
                  <a:rPr lang="nl-NL" sz="1800" dirty="0" err="1"/>
                  <a:t>initial</a:t>
                </a:r>
                <a:r>
                  <a:rPr lang="nl-NL" sz="1800" dirty="0"/>
                  <a:t> </a:t>
                </a:r>
                <a:r>
                  <a:rPr lang="nl-NL" sz="1800" dirty="0" err="1"/>
                  <a:t>errors</a:t>
                </a:r>
                <a:endParaRPr lang="nl-NL" sz="1800" dirty="0"/>
              </a:p>
              <a:p>
                <a:pPr marL="549275" lvl="4" indent="-285750">
                  <a:buFont typeface="Arial" panose="020B0604020202020204" pitchFamily="34" charset="0"/>
                  <a:buChar char="•"/>
                </a:pPr>
                <a:r>
                  <a:rPr lang="nl-NL" sz="1800" dirty="0" err="1"/>
                  <a:t>Insensitivity</a:t>
                </a:r>
                <a:r>
                  <a:rPr lang="nl-NL" sz="1800" dirty="0"/>
                  <a:t> </a:t>
                </a:r>
                <a:r>
                  <a:rPr lang="nl-NL" sz="1800" dirty="0" err="1"/>
                  <a:t>to</a:t>
                </a:r>
                <a:r>
                  <a:rPr lang="nl-NL" sz="1800" dirty="0"/>
                  <a:t> obs. </a:t>
                </a:r>
                <a:r>
                  <a:rPr lang="nl-NL" sz="1800" dirty="0" err="1"/>
                  <a:t>noise</a:t>
                </a:r>
                <a:r>
                  <a:rPr lang="nl-NL" sz="1800" dirty="0"/>
                  <a:t> </a:t>
                </a:r>
                <a:r>
                  <a:rPr lang="nl-NL" sz="1800" dirty="0" err="1"/>
                  <a:t>and</a:t>
                </a:r>
                <a:r>
                  <a:rPr lang="nl-NL" sz="1800" dirty="0"/>
                  <a:t> </a:t>
                </a:r>
                <a:r>
                  <a:rPr lang="nl-NL" sz="1800" dirty="0" err="1"/>
                  <a:t>frequency</a:t>
                </a:r>
                <a:endParaRPr lang="nl-NL" sz="1800" dirty="0"/>
              </a:p>
              <a:p>
                <a:pPr marL="549275" lvl="4" indent="-285750">
                  <a:buFont typeface="Arial" panose="020B0604020202020204" pitchFamily="34" charset="0"/>
                  <a:buChar char="•"/>
                </a:pPr>
                <a:r>
                  <a:rPr lang="nl-NL" sz="1800" dirty="0"/>
                  <a:t>Target points:</a:t>
                </a:r>
              </a:p>
              <a:p>
                <a:pPr marL="823912" lvl="5" indent="-285750">
                  <a:buFont typeface="Arial" panose="020B0604020202020204" pitchFamily="34" charset="0"/>
                  <a:buChar char="•"/>
                </a:pPr>
                <a:r>
                  <a:rPr lang="nl-NL" sz="1800" dirty="0" err="1"/>
                  <a:t>Smallest</a:t>
                </a:r>
                <a:r>
                  <a:rPr lang="nl-NL" sz="1800" dirty="0"/>
                  <a:t> at 3-4 </a:t>
                </a:r>
                <a:r>
                  <a:rPr lang="nl-NL" sz="1800" dirty="0" err="1"/>
                  <a:t>days</a:t>
                </a:r>
                <a:endParaRPr lang="nl-NL" sz="1800" dirty="0"/>
              </a:p>
              <a:p>
                <a:pPr marL="549275" lvl="4" indent="-285750">
                  <a:buFont typeface="Arial" panose="020B0604020202020204" pitchFamily="34" charset="0"/>
                  <a:buChar char="•"/>
                </a:pPr>
                <a:r>
                  <a:rPr lang="en-US" sz="1800" b="0" dirty="0"/>
                  <a:t>Minimal </a:t>
                </a:r>
                <a14:m>
                  <m:oMath xmlns:m="http://schemas.openxmlformats.org/officeDocument/2006/math">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𝑉</m:t>
                    </m:r>
                  </m:oMath>
                </a14:m>
                <a:r>
                  <a:rPr lang="nl-NL" sz="1800" dirty="0"/>
                  <a:t> </a:t>
                </a:r>
                <a:r>
                  <a:rPr lang="nl-NL" sz="1800" dirty="0" err="1"/>
                  <a:t>threshold</a:t>
                </a:r>
                <a:r>
                  <a:rPr lang="nl-NL" sz="1800" dirty="0"/>
                  <a:t> high</a:t>
                </a:r>
              </a:p>
              <a:p>
                <a:pPr marL="823912" lvl="5" indent="-285750">
                  <a:buFont typeface="Arial" panose="020B0604020202020204" pitchFamily="34" charset="0"/>
                  <a:buChar char="•"/>
                </a:pPr>
                <a:endParaRPr lang="nl-NL" sz="1800" dirty="0"/>
              </a:p>
              <a:p>
                <a:pPr marL="823912" lvl="5" indent="-285750">
                  <a:buFont typeface="Arial" panose="020B0604020202020204" pitchFamily="34" charset="0"/>
                  <a:buChar char="•"/>
                </a:pPr>
                <a:endParaRPr lang="nl-NL" sz="1800" dirty="0"/>
              </a:p>
              <a:p>
                <a:pPr lvl="3"/>
                <a:r>
                  <a:rPr lang="nl-NL" sz="1800" b="1" dirty="0"/>
                  <a:t>Details in appendix slides </a:t>
                </a:r>
              </a:p>
              <a:p>
                <a:pPr lvl="2"/>
                <a:endParaRPr lang="nl-NL" sz="1800" dirty="0"/>
              </a:p>
            </p:txBody>
          </p:sp>
        </mc:Choice>
        <mc:Fallback xmlns="">
          <p:sp>
            <p:nvSpPr>
              <p:cNvPr id="3158" name="Tijdelijke aanduiding voor verticale tekst 10"/>
              <p:cNvSpPr txBox="1">
                <a:spLocks noGrp="1" noRot="1" noChangeAspect="1" noMove="1" noResize="1" noEditPoints="1" noAdjustHandles="1" noChangeArrowheads="1" noChangeShapeType="1" noTextEdit="1"/>
              </p:cNvSpPr>
              <p:nvPr>
                <p:ph type="body" idx="1"/>
              </p:nvPr>
            </p:nvSpPr>
            <p:spPr>
              <a:xfrm>
                <a:off x="698499" y="1591899"/>
                <a:ext cx="10591286" cy="4356465"/>
              </a:xfrm>
              <a:prstGeom prst="rect">
                <a:avLst/>
              </a:prstGeom>
              <a:blipFill>
                <a:blip r:embed="rId3"/>
                <a:stretch>
                  <a:fillRect l="-138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33F7DAC-6CFC-6BEE-F6F2-BCB9B2320FDD}"/>
              </a:ext>
            </a:extLst>
          </p:cNvPr>
          <p:cNvSpPr>
            <a:spLocks noGrp="1"/>
          </p:cNvSpPr>
          <p:nvPr>
            <p:ph type="sldNum" sz="quarter" idx="2"/>
          </p:nvPr>
        </p:nvSpPr>
        <p:spPr/>
        <p:txBody>
          <a:bodyPr/>
          <a:lstStyle/>
          <a:p>
            <a:fld id="{86CB4B4D-7CA3-9044-876B-883B54F8677D}" type="slidenum">
              <a:rPr lang="en-NL" smtClean="0"/>
              <a:t>95</a:t>
            </a:fld>
            <a:endParaRPr lang="en-NL"/>
          </a:p>
        </p:txBody>
      </p:sp>
      <p:pic>
        <p:nvPicPr>
          <p:cNvPr id="3" name="Picture 2">
            <a:extLst>
              <a:ext uri="{FF2B5EF4-FFF2-40B4-BE49-F238E27FC236}">
                <a16:creationId xmlns:a16="http://schemas.microsoft.com/office/drawing/2014/main" id="{21141BD2-FAE1-2AAA-2CD9-7269E80EBDC2}"/>
              </a:ext>
            </a:extLst>
          </p:cNvPr>
          <p:cNvPicPr>
            <a:picLocks noChangeAspect="1"/>
          </p:cNvPicPr>
          <p:nvPr/>
        </p:nvPicPr>
        <p:blipFill>
          <a:blip r:embed="rId4">
            <a:extLst>
              <a:ext uri="{28A0092B-C50C-407E-A947-70E740481C1C}">
                <a14:useLocalDpi xmlns:a14="http://schemas.microsoft.com/office/drawing/2010/main" val="0"/>
              </a:ext>
            </a:extLst>
          </a:blip>
          <a:srcRect t="6609" b="6609"/>
          <a:stretch/>
        </p:blipFill>
        <p:spPr>
          <a:xfrm>
            <a:off x="6648450" y="80088"/>
            <a:ext cx="5402601" cy="6697823"/>
          </a:xfrm>
          <a:prstGeom prst="rect">
            <a:avLst/>
          </a:prstGeom>
        </p:spPr>
      </p:pic>
    </p:spTree>
    <p:extLst>
      <p:ext uri="{BB962C8B-B14F-4D97-AF65-F5344CB8AC3E}">
        <p14:creationId xmlns:p14="http://schemas.microsoft.com/office/powerpoint/2010/main" val="41913265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26F17-E6B0-AFB7-3948-3E76A0B605D3}"/>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ECC0F50A-6E7A-807B-13DD-D743F052824B}"/>
              </a:ext>
            </a:extLst>
          </p:cNvPr>
          <p:cNvSpPr>
            <a:spLocks noGrp="1"/>
          </p:cNvSpPr>
          <p:nvPr>
            <p:ph type="body" sz="quarter" idx="14"/>
          </p:nvPr>
        </p:nvSpPr>
        <p:spPr>
          <a:xfrm>
            <a:off x="2" y="0"/>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A9FD03CD-8C99-2CD6-0B7C-706686509F7E}"/>
              </a:ext>
            </a:extLst>
          </p:cNvPr>
          <p:cNvSpPr>
            <a:spLocks noGrp="1"/>
          </p:cNvSpPr>
          <p:nvPr>
            <p:ph type="body" orient="vert" idx="1"/>
          </p:nvPr>
        </p:nvSpPr>
        <p:spPr>
          <a:xfrm>
            <a:off x="698498" y="808632"/>
            <a:ext cx="10798175" cy="5229851"/>
          </a:xfrm>
        </p:spPr>
        <p:txBody>
          <a:bodyPr/>
          <a:lstStyle/>
          <a:p>
            <a:r>
              <a:rPr lang="en-US" dirty="0">
                <a:latin typeface="Roboto Slab Medium" pitchFamily="2" charset="0"/>
                <a:ea typeface="Roboto Slab Medium" pitchFamily="2" charset="0"/>
              </a:rPr>
              <a:t>Appendix</a:t>
            </a:r>
          </a:p>
          <a:p>
            <a:r>
              <a:rPr lang="en-US" sz="1800" dirty="0">
                <a:latin typeface="Roboto Slab Medium" pitchFamily="2" charset="0"/>
                <a:ea typeface="Roboto Slab Medium" pitchFamily="2" charset="0"/>
              </a:rPr>
              <a:t>LPF-LUMIO Case study</a:t>
            </a:r>
            <a:endParaRPr lang="nl-NL" sz="1800" dirty="0">
              <a:latin typeface="Roboto Slab Medium" pitchFamily="2" charset="0"/>
              <a:ea typeface="Roboto Slab Medium" pitchFamily="2" charset="0"/>
            </a:endParaRPr>
          </a:p>
        </p:txBody>
      </p:sp>
      <p:sp>
        <p:nvSpPr>
          <p:cNvPr id="15" name="Tijdelijke aanduiding voor tekst 14">
            <a:extLst>
              <a:ext uri="{FF2B5EF4-FFF2-40B4-BE49-F238E27FC236}">
                <a16:creationId xmlns:a16="http://schemas.microsoft.com/office/drawing/2014/main" id="{8D4BAD96-6005-C1BE-4ABE-21EC854232E4}"/>
              </a:ext>
            </a:extLst>
          </p:cNvPr>
          <p:cNvSpPr>
            <a:spLocks noGrp="1"/>
          </p:cNvSpPr>
          <p:nvPr>
            <p:ph type="body" sz="quarter" idx="4294967295"/>
          </p:nvPr>
        </p:nvSpPr>
        <p:spPr>
          <a:xfrm>
            <a:off x="0" y="6510338"/>
            <a:ext cx="1454150" cy="688975"/>
          </a:xfrm>
        </p:spPr>
        <p:txBody>
          <a:bodyPr/>
          <a:lstStyle/>
          <a:p>
            <a:r>
              <a:rPr lang="nl-NL" dirty="0"/>
              <a:t> </a:t>
            </a:r>
          </a:p>
        </p:txBody>
      </p:sp>
    </p:spTree>
    <p:extLst>
      <p:ext uri="{BB962C8B-B14F-4D97-AF65-F5344CB8AC3E}">
        <p14:creationId xmlns:p14="http://schemas.microsoft.com/office/powerpoint/2010/main" val="27076583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prstGeom prst="rect">
            <a:avLst/>
          </a:prstGeom>
        </p:spPr>
        <p:txBody>
          <a:bodyPr>
            <a:normAutofit fontScale="90000"/>
          </a:bodyPr>
          <a:lstStyle>
            <a:lvl1pPr defTabSz="850391">
              <a:tabLst>
                <a:tab pos="1155700" algn="l"/>
              </a:tabLst>
              <a:defRPr sz="2976"/>
            </a:lvl1pPr>
          </a:lstStyle>
          <a:p>
            <a:r>
              <a:rPr lang="nl-NL" dirty="0" err="1"/>
              <a:t>Scientific</a:t>
            </a:r>
            <a:r>
              <a:rPr lang="nl-NL" dirty="0"/>
              <a:t> context |</a:t>
            </a:r>
            <a:br>
              <a:rPr lang="nl-NL" dirty="0"/>
            </a:br>
            <a:r>
              <a:rPr lang="nl-NL" dirty="0"/>
              <a:t>LUMIO-LPF case </a:t>
            </a:r>
            <a:r>
              <a:rPr lang="nl-NL" dirty="0" err="1"/>
              <a:t>study</a:t>
            </a:r>
            <a:endParaRPr dirty="0"/>
          </a:p>
        </p:txBody>
      </p:sp>
      <p:sp>
        <p:nvSpPr>
          <p:cNvPr id="4" name="Slide Number Placeholder 3">
            <a:extLst>
              <a:ext uri="{FF2B5EF4-FFF2-40B4-BE49-F238E27FC236}">
                <a16:creationId xmlns:a16="http://schemas.microsoft.com/office/drawing/2014/main" id="{22571638-F055-D53A-AD8D-7B7469C69067}"/>
              </a:ext>
            </a:extLst>
          </p:cNvPr>
          <p:cNvSpPr>
            <a:spLocks noGrp="1"/>
          </p:cNvSpPr>
          <p:nvPr>
            <p:ph type="sldNum" sz="quarter" idx="2"/>
          </p:nvPr>
        </p:nvSpPr>
        <p:spPr/>
        <p:txBody>
          <a:bodyPr/>
          <a:lstStyle/>
          <a:p>
            <a:fld id="{86CB4B4D-7CA3-9044-876B-883B54F8677D}" type="slidenum">
              <a:rPr lang="en-NL" smtClean="0"/>
              <a:t>97</a:t>
            </a:fld>
            <a:endParaRPr lang="en-NL"/>
          </a:p>
        </p:txBody>
      </p:sp>
      <p:pic>
        <p:nvPicPr>
          <p:cNvPr id="8" name="Picture 7">
            <a:extLst>
              <a:ext uri="{FF2B5EF4-FFF2-40B4-BE49-F238E27FC236}">
                <a16:creationId xmlns:a16="http://schemas.microsoft.com/office/drawing/2014/main" id="{CBB398DC-3B53-DE58-E678-5F78244484A3}"/>
              </a:ext>
            </a:extLst>
          </p:cNvPr>
          <p:cNvPicPr>
            <a:picLocks noChangeAspect="1"/>
          </p:cNvPicPr>
          <p:nvPr/>
        </p:nvPicPr>
        <p:blipFill>
          <a:blip r:embed="rId3">
            <a:extLst>
              <a:ext uri="{28A0092B-C50C-407E-A947-70E740481C1C}">
                <a14:useLocalDpi xmlns:a14="http://schemas.microsoft.com/office/drawing/2010/main" val="0"/>
              </a:ext>
            </a:extLst>
          </a:blip>
          <a:srcRect l="22748" t="12555" r="10840" b="10737"/>
          <a:stretch/>
        </p:blipFill>
        <p:spPr>
          <a:xfrm>
            <a:off x="8458424" y="172598"/>
            <a:ext cx="3487119" cy="3020813"/>
          </a:xfrm>
          <a:prstGeom prst="rect">
            <a:avLst/>
          </a:prstGeom>
        </p:spPr>
      </p:pic>
      <p:pic>
        <p:nvPicPr>
          <p:cNvPr id="10" name="Picture 9" descr="A diagram of a sphere&#10;&#10;Description automatically generated with medium confidence">
            <a:extLst>
              <a:ext uri="{FF2B5EF4-FFF2-40B4-BE49-F238E27FC236}">
                <a16:creationId xmlns:a16="http://schemas.microsoft.com/office/drawing/2014/main" id="{8E806982-BF0F-EEC1-69DD-568B5A4479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57" y="2033205"/>
            <a:ext cx="7723696" cy="4212925"/>
          </a:xfrm>
          <a:prstGeom prst="rect">
            <a:avLst/>
          </a:prstGeom>
        </p:spPr>
      </p:pic>
      <p:pic>
        <p:nvPicPr>
          <p:cNvPr id="6" name="Picture 5" descr="A graph of a graph of a planet&#10;&#10;Description automatically generated with medium confidence">
            <a:extLst>
              <a:ext uri="{FF2B5EF4-FFF2-40B4-BE49-F238E27FC236}">
                <a16:creationId xmlns:a16="http://schemas.microsoft.com/office/drawing/2014/main" id="{E984A399-5520-1147-4D02-0763D407CEEC}"/>
              </a:ext>
            </a:extLst>
          </p:cNvPr>
          <p:cNvPicPr>
            <a:picLocks noChangeAspect="1"/>
          </p:cNvPicPr>
          <p:nvPr/>
        </p:nvPicPr>
        <p:blipFill>
          <a:blip r:embed="rId5">
            <a:extLst>
              <a:ext uri="{28A0092B-C50C-407E-A947-70E740481C1C}">
                <a14:useLocalDpi xmlns:a14="http://schemas.microsoft.com/office/drawing/2010/main" val="0"/>
              </a:ext>
            </a:extLst>
          </a:blip>
          <a:srcRect l="19986" t="11093" r="7640" b="9391"/>
          <a:stretch/>
        </p:blipFill>
        <p:spPr>
          <a:xfrm>
            <a:off x="8198787" y="3481776"/>
            <a:ext cx="3993213" cy="3290454"/>
          </a:xfrm>
          <a:prstGeom prst="rect">
            <a:avLst/>
          </a:prstGeom>
        </p:spPr>
      </p:pic>
    </p:spTree>
    <p:extLst>
      <p:ext uri="{BB962C8B-B14F-4D97-AF65-F5344CB8AC3E}">
        <p14:creationId xmlns:p14="http://schemas.microsoft.com/office/powerpoint/2010/main" val="24483757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B398DC-3B53-DE58-E678-5F78244484A3}"/>
              </a:ext>
            </a:extLst>
          </p:cNvPr>
          <p:cNvPicPr>
            <a:picLocks noChangeAspect="1"/>
          </p:cNvPicPr>
          <p:nvPr/>
        </p:nvPicPr>
        <p:blipFill>
          <a:blip r:embed="rId3">
            <a:extLst>
              <a:ext uri="{28A0092B-C50C-407E-A947-70E740481C1C}">
                <a14:useLocalDpi xmlns:a14="http://schemas.microsoft.com/office/drawing/2010/main" val="0"/>
              </a:ext>
            </a:extLst>
          </a:blip>
          <a:srcRect l="6711" r="6711"/>
          <a:stretch/>
        </p:blipFill>
        <p:spPr>
          <a:xfrm>
            <a:off x="7571758" y="-316332"/>
            <a:ext cx="4620241" cy="4002412"/>
          </a:xfrm>
          <a:prstGeom prst="rect">
            <a:avLst/>
          </a:prstGeom>
        </p:spPr>
      </p:pic>
      <p:sp>
        <p:nvSpPr>
          <p:cNvPr id="7" name="Titel 9">
            <a:extLst>
              <a:ext uri="{FF2B5EF4-FFF2-40B4-BE49-F238E27FC236}">
                <a16:creationId xmlns:a16="http://schemas.microsoft.com/office/drawing/2014/main" id="{DD556B60-6FB7-72FD-7875-61E62845DC73}"/>
              </a:ext>
            </a:extLst>
          </p:cNvPr>
          <p:cNvSpPr txBox="1">
            <a:spLocks noGrp="1"/>
          </p:cNvSpPr>
          <p:nvPr>
            <p:ph type="title"/>
          </p:nvPr>
        </p:nvSpPr>
        <p:spPr>
          <a:prstGeom prst="rect">
            <a:avLst/>
          </a:prstGeom>
        </p:spPr>
        <p:txBody>
          <a:bodyPr>
            <a:normAutofit fontScale="90000"/>
          </a:bodyPr>
          <a:lstStyle>
            <a:lvl1pPr defTabSz="850391">
              <a:tabLst>
                <a:tab pos="1155700" algn="l"/>
              </a:tabLst>
              <a:defRPr sz="2976"/>
            </a:lvl1pPr>
          </a:lstStyle>
          <a:p>
            <a:r>
              <a:rPr lang="nl-NL" dirty="0" err="1"/>
              <a:t>Scientific</a:t>
            </a:r>
            <a:r>
              <a:rPr lang="nl-NL" dirty="0"/>
              <a:t> context |</a:t>
            </a:r>
            <a:br>
              <a:rPr lang="nl-NL" dirty="0"/>
            </a:br>
            <a:r>
              <a:rPr lang="nl-NL" dirty="0"/>
              <a:t>LUMIO-LPF case </a:t>
            </a:r>
            <a:r>
              <a:rPr lang="nl-NL" dirty="0" err="1"/>
              <a:t>study</a:t>
            </a:r>
            <a:endParaRPr dirty="0"/>
          </a:p>
        </p:txBody>
      </p:sp>
      <p:sp>
        <p:nvSpPr>
          <p:cNvPr id="4" name="Slide Number Placeholder 3">
            <a:extLst>
              <a:ext uri="{FF2B5EF4-FFF2-40B4-BE49-F238E27FC236}">
                <a16:creationId xmlns:a16="http://schemas.microsoft.com/office/drawing/2014/main" id="{22571638-F055-D53A-AD8D-7B7469C69067}"/>
              </a:ext>
            </a:extLst>
          </p:cNvPr>
          <p:cNvSpPr>
            <a:spLocks noGrp="1"/>
          </p:cNvSpPr>
          <p:nvPr>
            <p:ph type="sldNum" sz="quarter" idx="2"/>
          </p:nvPr>
        </p:nvSpPr>
        <p:spPr/>
        <p:txBody>
          <a:bodyPr/>
          <a:lstStyle/>
          <a:p>
            <a:fld id="{86CB4B4D-7CA3-9044-876B-883B54F8677D}" type="slidenum">
              <a:rPr lang="en-NL" smtClean="0"/>
              <a:t>98</a:t>
            </a:fld>
            <a:endParaRPr lang="en-NL"/>
          </a:p>
        </p:txBody>
      </p:sp>
      <p:pic>
        <p:nvPicPr>
          <p:cNvPr id="10" name="Picture 9">
            <a:extLst>
              <a:ext uri="{FF2B5EF4-FFF2-40B4-BE49-F238E27FC236}">
                <a16:creationId xmlns:a16="http://schemas.microsoft.com/office/drawing/2014/main" id="{8E806982-BF0F-EEC1-69DD-568B5A4479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457" y="2033205"/>
            <a:ext cx="7723695" cy="4212925"/>
          </a:xfrm>
          <a:prstGeom prst="rect">
            <a:avLst/>
          </a:prstGeom>
        </p:spPr>
      </p:pic>
      <p:pic>
        <p:nvPicPr>
          <p:cNvPr id="6" name="Picture 5">
            <a:extLst>
              <a:ext uri="{FF2B5EF4-FFF2-40B4-BE49-F238E27FC236}">
                <a16:creationId xmlns:a16="http://schemas.microsoft.com/office/drawing/2014/main" id="{E984A399-5520-1147-4D02-0763D407CEEC}"/>
              </a:ext>
            </a:extLst>
          </p:cNvPr>
          <p:cNvPicPr>
            <a:picLocks noChangeAspect="1"/>
          </p:cNvPicPr>
          <p:nvPr/>
        </p:nvPicPr>
        <p:blipFill>
          <a:blip r:embed="rId5">
            <a:extLst>
              <a:ext uri="{28A0092B-C50C-407E-A947-70E740481C1C}">
                <a14:useLocalDpi xmlns:a14="http://schemas.microsoft.com/office/drawing/2010/main" val="0"/>
              </a:ext>
            </a:extLst>
          </a:blip>
          <a:srcRect l="16103" t="5701" r="4044" b="3325"/>
          <a:stretch/>
        </p:blipFill>
        <p:spPr>
          <a:xfrm>
            <a:off x="8046352" y="3333750"/>
            <a:ext cx="4269474" cy="3648096"/>
          </a:xfrm>
          <a:prstGeom prst="rect">
            <a:avLst/>
          </a:prstGeom>
        </p:spPr>
      </p:pic>
    </p:spTree>
    <p:extLst>
      <p:ext uri="{BB962C8B-B14F-4D97-AF65-F5344CB8AC3E}">
        <p14:creationId xmlns:p14="http://schemas.microsoft.com/office/powerpoint/2010/main" val="409660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84A399-5520-1147-4D02-0763D407CEEC}"/>
              </a:ext>
            </a:extLst>
          </p:cNvPr>
          <p:cNvPicPr>
            <a:picLocks noChangeAspect="1"/>
          </p:cNvPicPr>
          <p:nvPr/>
        </p:nvPicPr>
        <p:blipFill>
          <a:blip r:embed="rId3">
            <a:extLst>
              <a:ext uri="{28A0092B-C50C-407E-A947-70E740481C1C}">
                <a14:useLocalDpi xmlns:a14="http://schemas.microsoft.com/office/drawing/2010/main" val="0"/>
              </a:ext>
            </a:extLst>
          </a:blip>
          <a:srcRect l="19056" t="9991" r="6518" b="10175"/>
          <a:stretch/>
        </p:blipFill>
        <p:spPr>
          <a:xfrm>
            <a:off x="7970152" y="3557766"/>
            <a:ext cx="4102399" cy="3300234"/>
          </a:xfrm>
          <a:prstGeom prst="rect">
            <a:avLst/>
          </a:prstGeom>
        </p:spPr>
      </p:pic>
      <p:pic>
        <p:nvPicPr>
          <p:cNvPr id="8" name="Picture 7">
            <a:extLst>
              <a:ext uri="{FF2B5EF4-FFF2-40B4-BE49-F238E27FC236}">
                <a16:creationId xmlns:a16="http://schemas.microsoft.com/office/drawing/2014/main" id="{CBB398DC-3B53-DE58-E678-5F78244484A3}"/>
              </a:ext>
            </a:extLst>
          </p:cNvPr>
          <p:cNvPicPr>
            <a:picLocks noChangeAspect="1"/>
          </p:cNvPicPr>
          <p:nvPr/>
        </p:nvPicPr>
        <p:blipFill>
          <a:blip r:embed="rId4">
            <a:extLst>
              <a:ext uri="{28A0092B-C50C-407E-A947-70E740481C1C}">
                <a14:useLocalDpi xmlns:a14="http://schemas.microsoft.com/office/drawing/2010/main" val="0"/>
              </a:ext>
            </a:extLst>
          </a:blip>
          <a:srcRect l="20891" t="11607" r="8950" b="8636"/>
          <a:stretch/>
        </p:blipFill>
        <p:spPr>
          <a:xfrm>
            <a:off x="7970152" y="141580"/>
            <a:ext cx="4102399" cy="3497654"/>
          </a:xfrm>
          <a:prstGeom prst="rect">
            <a:avLst/>
          </a:prstGeom>
        </p:spPr>
      </p:pic>
      <p:sp>
        <p:nvSpPr>
          <p:cNvPr id="5" name="Titel 9">
            <a:extLst>
              <a:ext uri="{FF2B5EF4-FFF2-40B4-BE49-F238E27FC236}">
                <a16:creationId xmlns:a16="http://schemas.microsoft.com/office/drawing/2014/main" id="{6AA2C4BF-1D59-4CBF-078C-18C57C5F6C13}"/>
              </a:ext>
            </a:extLst>
          </p:cNvPr>
          <p:cNvSpPr txBox="1">
            <a:spLocks noGrp="1"/>
          </p:cNvSpPr>
          <p:nvPr>
            <p:ph type="title"/>
          </p:nvPr>
        </p:nvSpPr>
        <p:spPr>
          <a:prstGeom prst="rect">
            <a:avLst/>
          </a:prstGeom>
        </p:spPr>
        <p:txBody>
          <a:bodyPr>
            <a:normAutofit fontScale="90000"/>
          </a:bodyPr>
          <a:lstStyle>
            <a:lvl1pPr defTabSz="850391">
              <a:tabLst>
                <a:tab pos="1155700" algn="l"/>
              </a:tabLst>
              <a:defRPr sz="2976"/>
            </a:lvl1pPr>
          </a:lstStyle>
          <a:p>
            <a:r>
              <a:rPr lang="nl-NL" dirty="0" err="1"/>
              <a:t>Scientific</a:t>
            </a:r>
            <a:r>
              <a:rPr lang="nl-NL" dirty="0"/>
              <a:t> context |</a:t>
            </a:r>
            <a:br>
              <a:rPr lang="nl-NL" dirty="0"/>
            </a:br>
            <a:r>
              <a:rPr lang="nl-NL" dirty="0"/>
              <a:t>LUMIO-LPF case </a:t>
            </a:r>
            <a:r>
              <a:rPr lang="nl-NL" dirty="0" err="1"/>
              <a:t>study</a:t>
            </a:r>
            <a:endParaRPr dirty="0"/>
          </a:p>
        </p:txBody>
      </p:sp>
      <p:sp>
        <p:nvSpPr>
          <p:cNvPr id="4" name="Slide Number Placeholder 3">
            <a:extLst>
              <a:ext uri="{FF2B5EF4-FFF2-40B4-BE49-F238E27FC236}">
                <a16:creationId xmlns:a16="http://schemas.microsoft.com/office/drawing/2014/main" id="{22571638-F055-D53A-AD8D-7B7469C69067}"/>
              </a:ext>
            </a:extLst>
          </p:cNvPr>
          <p:cNvSpPr>
            <a:spLocks noGrp="1"/>
          </p:cNvSpPr>
          <p:nvPr>
            <p:ph type="sldNum" sz="quarter" idx="2"/>
          </p:nvPr>
        </p:nvSpPr>
        <p:spPr/>
        <p:txBody>
          <a:bodyPr/>
          <a:lstStyle/>
          <a:p>
            <a:fld id="{86CB4B4D-7CA3-9044-876B-883B54F8677D}" type="slidenum">
              <a:rPr lang="en-NL" smtClean="0"/>
              <a:t>99</a:t>
            </a:fld>
            <a:endParaRPr lang="en-NL"/>
          </a:p>
        </p:txBody>
      </p:sp>
      <p:pic>
        <p:nvPicPr>
          <p:cNvPr id="10" name="Picture 9">
            <a:extLst>
              <a:ext uri="{FF2B5EF4-FFF2-40B4-BE49-F238E27FC236}">
                <a16:creationId xmlns:a16="http://schemas.microsoft.com/office/drawing/2014/main" id="{8E806982-BF0F-EEC1-69DD-568B5A4479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6458" y="2033205"/>
            <a:ext cx="7723693" cy="4212924"/>
          </a:xfrm>
          <a:prstGeom prst="rect">
            <a:avLst/>
          </a:prstGeom>
        </p:spPr>
      </p:pic>
    </p:spTree>
    <p:extLst>
      <p:ext uri="{BB962C8B-B14F-4D97-AF65-F5344CB8AC3E}">
        <p14:creationId xmlns:p14="http://schemas.microsoft.com/office/powerpoint/2010/main" val="875662370"/>
      </p:ext>
    </p:extLst>
  </p:cSld>
  <p:clrMapOvr>
    <a:masterClrMapping/>
  </p:clrMapOvr>
</p:sld>
</file>

<file path=ppt/theme/theme1.xml><?xml version="1.0" encoding="utf-8"?>
<a:theme xmlns:a="http://schemas.openxmlformats.org/drawingml/2006/main" name="TU Delf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asis uitgebreid sjabloon" id="{7ABB9B31-C26E-9F45-B8E1-C4367596BD41}" vid="{D87E1F4C-5743-0647-9856-AA25850189FC}"/>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2cb7bba-ed88-4e37-bed7-bcbbe12c6a76" xsi:nil="true"/>
    <lcf76f155ced4ddcb4097134ff3c332f xmlns="db0aa391-c0b2-4bec-b5be-657a9c6a69d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8211D958BE9F469578A213851D1EEA" ma:contentTypeVersion="12" ma:contentTypeDescription="Een nieuw document maken." ma:contentTypeScope="" ma:versionID="b5a7bdbd3adc255cf4b4e575220223aa">
  <xsd:schema xmlns:xsd="http://www.w3.org/2001/XMLSchema" xmlns:xs="http://www.w3.org/2001/XMLSchema" xmlns:p="http://schemas.microsoft.com/office/2006/metadata/properties" xmlns:ns2="db0aa391-c0b2-4bec-b5be-657a9c6a69df" xmlns:ns3="42cb7bba-ed88-4e37-bed7-bcbbe12c6a76" targetNamespace="http://schemas.microsoft.com/office/2006/metadata/properties" ma:root="true" ma:fieldsID="1e80934fc1532df3d61c6e5cd415ed90" ns2:_="" ns3:_="">
    <xsd:import namespace="db0aa391-c0b2-4bec-b5be-657a9c6a69df"/>
    <xsd:import namespace="42cb7bba-ed88-4e37-bed7-bcbbe12c6a7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0aa391-c0b2-4bec-b5be-657a9c6a69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0d2f2e1c-c095-4710-afda-8e7acdb0334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2cb7bba-ed88-4e37-bed7-bcbbe12c6a76"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1928ec5-5e3d-4913-9672-b8931ad1843d}" ma:internalName="TaxCatchAll" ma:showField="CatchAllData" ma:web="42cb7bba-ed88-4e37-bed7-bcbbe12c6a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907AC6-0320-4B90-94BB-78233CD63627}">
  <ds:schemaRefs>
    <ds:schemaRef ds:uri="http://schemas.microsoft.com/sharepoint/v3/contenttype/forms"/>
  </ds:schemaRefs>
</ds:datastoreItem>
</file>

<file path=customXml/itemProps2.xml><?xml version="1.0" encoding="utf-8"?>
<ds:datastoreItem xmlns:ds="http://schemas.openxmlformats.org/officeDocument/2006/customXml" ds:itemID="{4D267568-1C19-45B7-9A10-46A54BABB3BA}">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4d3dfb27-2580-47ab-8960-824a9f60bbb5"/>
    <ds:schemaRef ds:uri="b594aa8d-1abb-433d-88c9-1c3f874f5212"/>
    <ds:schemaRef ds:uri="http://schemas.microsoft.com/office/2006/metadata/properties"/>
    <ds:schemaRef ds:uri="http://www.w3.org/XML/1998/namespace"/>
    <ds:schemaRef ds:uri="42cb7bba-ed88-4e37-bed7-bcbbe12c6a76"/>
    <ds:schemaRef ds:uri="db0aa391-c0b2-4bec-b5be-657a9c6a69df"/>
  </ds:schemaRefs>
</ds:datastoreItem>
</file>

<file path=customXml/itemProps3.xml><?xml version="1.0" encoding="utf-8"?>
<ds:datastoreItem xmlns:ds="http://schemas.openxmlformats.org/officeDocument/2006/customXml" ds:itemID="{02B880B5-8111-48E0-B7E9-E344821619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0aa391-c0b2-4bec-b5be-657a9c6a69df"/>
    <ds:schemaRef ds:uri="42cb7bba-ed88-4e37-bed7-bcbbe12c6a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47488</TotalTime>
  <Words>12892</Words>
  <Application>Microsoft Office PowerPoint</Application>
  <PresentationFormat>Widescreen</PresentationFormat>
  <Paragraphs>1424</Paragraphs>
  <Slides>138</Slides>
  <Notes>136</Notes>
  <HiddenSlides>5</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138</vt:i4>
      </vt:variant>
    </vt:vector>
  </HeadingPairs>
  <TitlesOfParts>
    <vt:vector size="149" baseType="lpstr">
      <vt:lpstr>Arial</vt:lpstr>
      <vt:lpstr>Calibri</vt:lpstr>
      <vt:lpstr>Cambria Math</vt:lpstr>
      <vt:lpstr>DejaVu Sans</vt:lpstr>
      <vt:lpstr>EB Garamond</vt:lpstr>
      <vt:lpstr>Montserrat</vt:lpstr>
      <vt:lpstr>Montserrat ExtraLight</vt:lpstr>
      <vt:lpstr>Roboto Slab Medium</vt:lpstr>
      <vt:lpstr>Roboto Slab Regular Regular</vt:lpstr>
      <vt:lpstr>Wingdings</vt:lpstr>
      <vt:lpstr>TU Delft</vt:lpstr>
      <vt:lpstr>PowerPoint Presentation</vt:lpstr>
      <vt:lpstr>PowerPoint Presentation</vt:lpstr>
      <vt:lpstr>Scientific context | Current trends</vt:lpstr>
      <vt:lpstr>Scientific context | Current trends</vt:lpstr>
      <vt:lpstr>Scientific context | Cis-lunar navigation</vt:lpstr>
      <vt:lpstr>Scientific context | Research gap</vt:lpstr>
      <vt:lpstr>PowerPoint Presentation</vt:lpstr>
      <vt:lpstr>PowerPoint Presentation</vt:lpstr>
      <vt:lpstr>Methodology | LUMIO-LPF case study</vt:lpstr>
      <vt:lpstr>Methodology | LUMIO’s orbit</vt:lpstr>
      <vt:lpstr>Methodology | LUMIO-LPF case study</vt:lpstr>
      <vt:lpstr>Methodology | LUMIO-LPF case study</vt:lpstr>
      <vt:lpstr>Methodology | Navigation process</vt:lpstr>
      <vt:lpstr>Methodology | Navigation process | Baseline scenario</vt:lpstr>
      <vt:lpstr>PowerPoint Presentation</vt:lpstr>
      <vt:lpstr>PowerPoint Presentation</vt:lpstr>
      <vt:lpstr>PowerPoint Presentation</vt:lpstr>
      <vt:lpstr>Baseline scenario | Layout</vt:lpstr>
      <vt:lpstr>Results | Default scenario |  Relationships errors and ΔV  </vt:lpstr>
      <vt:lpstr>PowerPoint Presentation</vt:lpstr>
      <vt:lpstr>PowerPoint Presentation</vt:lpstr>
      <vt:lpstr>Results | Candidate scenarios | Timing configurations</vt:lpstr>
      <vt:lpstr>Category 1: Constant timing</vt:lpstr>
      <vt:lpstr>Candidate scenarios | Example, constant timing</vt:lpstr>
      <vt:lpstr>Candidate scenarios | Example, constant timing</vt:lpstr>
      <vt:lpstr>Candidate scenarios | Example, constant timing</vt:lpstr>
      <vt:lpstr>Candidate scenarios | Example, constant timing</vt:lpstr>
      <vt:lpstr>Results | Candidate scenarios | Constant</vt:lpstr>
      <vt:lpstr>Results | Candidate scenarios | Constant</vt:lpstr>
      <vt:lpstr>Category 2: Orbit-based timing</vt:lpstr>
      <vt:lpstr>Candidate scenarios | Example, orbit-based</vt:lpstr>
      <vt:lpstr>Candidate scenarios | Example, orbit-based</vt:lpstr>
      <vt:lpstr>Candidate scenarios | Example, orbit-based</vt:lpstr>
      <vt:lpstr>Results | Candidate scenarios | Orbit-based</vt:lpstr>
      <vt:lpstr>Results | Candidate scenarios | Orbit-based</vt:lpstr>
      <vt:lpstr>Best solutions thus far…</vt:lpstr>
      <vt:lpstr>Category 3: Timing based on heuristic optimization</vt:lpstr>
      <vt:lpstr>Results | Heuristic optimization</vt:lpstr>
      <vt:lpstr>Results | Optimization analysis | PSO</vt:lpstr>
      <vt:lpstr>Results | Optimization analysis</vt:lpstr>
      <vt:lpstr>Optimized scenario | Layout</vt:lpstr>
      <vt:lpstr>Results | Optimization analysis | PSO</vt:lpstr>
      <vt:lpstr>Best solutions</vt:lpstr>
      <vt:lpstr>PowerPoint Presentation</vt:lpstr>
      <vt:lpstr>Propulsion system</vt:lpstr>
      <vt:lpstr>Results | Design considerations | Propulsion subsystem</vt:lpstr>
      <vt:lpstr>Results | Design considerations | Propulsion subsystem</vt:lpstr>
      <vt:lpstr>Results | Design considerations | Propulsion subsystem</vt:lpstr>
      <vt:lpstr>PowerPoint Presentation</vt:lpstr>
      <vt:lpstr>Results | Design considerations | Propulsion subsystem</vt:lpstr>
      <vt:lpstr>Power budget</vt:lpstr>
      <vt:lpstr>Results | Design considerations | Power budget</vt:lpstr>
      <vt:lpstr>Results | Design considerations | Power budget</vt:lpstr>
      <vt:lpstr>Results | Design considerations | Power budget</vt:lpstr>
      <vt:lpstr>On-board dynamic model</vt:lpstr>
      <vt:lpstr>Results | Choice of on-board dynamic model</vt:lpstr>
      <vt:lpstr>Results | Choice of on-board dynamic model</vt:lpstr>
      <vt:lpstr>Results | Choice of on-board dynamic model</vt:lpstr>
      <vt:lpstr>PowerPoint Presentation</vt:lpstr>
      <vt:lpstr>PowerPoint Presentation</vt:lpstr>
      <vt:lpstr>Concluding remarks | Research benefits</vt:lpstr>
      <vt:lpstr>Concluding remarks | Recommendations</vt:lpstr>
      <vt:lpstr>PowerPoint Presentation</vt:lpstr>
      <vt:lpstr>PowerPoint Presentation</vt:lpstr>
      <vt:lpstr>PowerPoint Presentation</vt:lpstr>
      <vt:lpstr>Methodology | Nomenclature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 | ΔV assumptions</vt:lpstr>
      <vt:lpstr>PowerPoint Presentation</vt:lpstr>
      <vt:lpstr>Methodology | On-board dynamic model</vt:lpstr>
      <vt:lpstr>Dynamic model details</vt:lpstr>
      <vt:lpstr>Other model details</vt:lpstr>
      <vt:lpstr>PowerPoint Presentation</vt:lpstr>
      <vt:lpstr>Results | Optimization analysis | Different settings</vt:lpstr>
      <vt:lpstr>Results | Optimization analysis | Nelder-Mead</vt:lpstr>
      <vt:lpstr>Results | Optimization analysis | Comparison</vt:lpstr>
      <vt:lpstr>Results | Optimization analysis | Comparison</vt:lpstr>
      <vt:lpstr>PowerPoint Presentation</vt:lpstr>
      <vt:lpstr>Methodology | Overview simulation setup</vt:lpstr>
      <vt:lpstr>Methodology | Simulation layout: Target Point Method (TPM) </vt:lpstr>
      <vt:lpstr>Methodology | Correction model</vt:lpstr>
      <vt:lpstr>Methodology | Navigation model</vt:lpstr>
      <vt:lpstr>Methodology | External Resources</vt:lpstr>
      <vt:lpstr>PowerPoint Presentation</vt:lpstr>
      <vt:lpstr>Sensitivity analysis |  Observation window parameters </vt:lpstr>
      <vt:lpstr>Sensitivity analysis |  Observation window parameters </vt:lpstr>
      <vt:lpstr>Sensitivity analysis |  Auxiliary parameters </vt:lpstr>
      <vt:lpstr>Sensitivity analysis |  Auxiliary parameters </vt:lpstr>
      <vt:lpstr>PowerPoint Presentation</vt:lpstr>
      <vt:lpstr>Scientific context | LUMIO-LPF case study</vt:lpstr>
      <vt:lpstr>Scientific context | LUMIO-LPF case study</vt:lpstr>
      <vt:lpstr>Scientific context | LUMIO-LPF case study</vt:lpstr>
      <vt:lpstr>PowerPoint Presentation</vt:lpstr>
      <vt:lpstr>Results | Default scenario | State estimation uncertainty</vt:lpstr>
      <vt:lpstr>Results | Default scenario | State estimation uncertainty</vt:lpstr>
      <vt:lpstr>Results | Default scenario | Estimation error</vt:lpstr>
      <vt:lpstr>Results | Default scenario | Dispersion</vt:lpstr>
      <vt:lpstr>Results | Default scenario | Dispersion</vt:lpstr>
      <vt:lpstr>Results | Default scenario | Observations</vt:lpstr>
      <vt:lpstr>Results | Default scenario | State correlations</vt:lpstr>
      <vt:lpstr>Results | Default scenario | Observability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 Optimization anaysis </vt:lpstr>
      <vt:lpstr>Results | Optimization anaysis </vt:lpstr>
      <vt:lpstr>Results | Optimization anaysis </vt:lpstr>
      <vt:lpstr>Results | Optimization anaysis </vt:lpstr>
      <vt:lpstr>Results | Optimization anaysis </vt:lpstr>
      <vt:lpstr>Results | Optimization anaysis </vt:lpstr>
      <vt:lpstr>PowerPoint Presentation</vt:lpstr>
      <vt:lpstr>Acceleration terms</vt:lpstr>
      <vt:lpstr>Acceleration terms</vt:lpstr>
      <vt:lpstr>PowerPoint Presentation</vt:lpstr>
      <vt:lpstr>Validation navigation model</vt:lpstr>
      <vt:lpstr>PowerPoint Presentation</vt:lpstr>
      <vt:lpstr>PowerPoint Presentation</vt:lpstr>
      <vt:lpstr>PowerPoint Presentation</vt:lpstr>
      <vt:lpstr>Validation navigation model</vt:lpstr>
      <vt:lpstr>PowerPoint Presentation</vt:lpstr>
      <vt:lpstr>Candidate scenarios | Constant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Thomas Bosboom</cp:lastModifiedBy>
  <cp:revision>5</cp:revision>
  <dcterms:created xsi:type="dcterms:W3CDTF">2022-12-05T11:14:18Z</dcterms:created>
  <dcterms:modified xsi:type="dcterms:W3CDTF">2024-10-21T05:12:24Z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0x0101000D8211D958BE9F469578A213851D1EEA</vt:lpwstr>
  </property>
  <property fmtid="{D5CDD505-2E9C-101B-9397-08002B2CF9AE}" pid="3" name="MediaServiceImageTags">
    <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_SharedFileIndex">
    <vt:lpwstr/>
  </property>
  <property fmtid="{D5CDD505-2E9C-101B-9397-08002B2CF9AE}" pid="8" name="_SourceUrl">
    <vt:lpwstr/>
  </property>
</Properties>
</file>